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9" r:id="rId2"/>
  </p:sldMasterIdLst>
  <p:notesMasterIdLst>
    <p:notesMasterId r:id="rId2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6858000" type="screen4x3"/>
  <p:notesSz cx="6858000" cy="9144000"/>
  <p:embeddedFontLst>
    <p:embeddedFont>
      <p:font typeface="Book Antiqua" panose="02040602050305030304" pitchFamily="18" charset="0"/>
      <p:regular r:id="rId28"/>
      <p:bold r:id="rId29"/>
      <p:italic r:id="rId30"/>
      <p:boldItalic r:id="rId31"/>
    </p:embeddedFont>
    <p:embeddedFont>
      <p:font typeface="Calibri" panose="020F0502020204030204" pitchFamily="34" charset="0"/>
      <p:regular r:id="rId32"/>
      <p:bold r:id="rId33"/>
      <p:italic r:id="rId34"/>
      <p:boldItalic r:id="rId35"/>
    </p:embeddedFont>
    <p:embeddedFont>
      <p:font typeface="Lucida Sans" panose="020B0602030504020204" pitchFamily="34"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0" roundtripDataSignature="AMtx7mjXqELQktoLYo7862wO3f1ZLuuYj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1500"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12.fntdata"/><Relationship Id="rId21" Type="http://schemas.openxmlformats.org/officeDocument/2006/relationships/slide" Target="slides/slide19.xml"/><Relationship Id="rId34" Type="http://schemas.openxmlformats.org/officeDocument/2006/relationships/font" Target="fonts/font7.fntdata"/><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2.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5.fntdata"/><Relationship Id="rId37" Type="http://schemas.openxmlformats.org/officeDocument/2006/relationships/font" Target="fonts/font10.fntdata"/><Relationship Id="rId40" Type="http://customschemas.google.com/relationships/presentationmetadata" Target="meta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4.fntdata"/><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6.fntdata"/><Relationship Id="rId38" Type="http://schemas.openxmlformats.org/officeDocument/2006/relationships/font" Target="fonts/font1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 name="Google Shape;88;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2" name="Google Shape;142;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8" name="Google Shape;148;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3" name="Google Shape;153;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8" name="Google Shape;158;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4" name="Google Shape;164;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1" name="Google Shape;171;p1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6" name="Google Shape;176;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1" name="Google Shape;181;p1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6" name="Google Shape;186;p1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2" name="Google Shape;192;p1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7" name="Google Shape;97;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8" name="Google Shape;198;p2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4" name="Google Shape;204;p2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0" name="Google Shape;210;p2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6" name="Google Shape;216;p2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2" name="Google Shape;222;p2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3" name="Google Shape;113;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8" name="Google Shape;118;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4" name="Google Shape;124;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0" name="Google Shape;130;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26"/>
          <p:cNvSpPr txBox="1">
            <a:spLocks noGrp="1"/>
          </p:cNvSpPr>
          <p:nvPr>
            <p:ph type="dt" idx="10"/>
          </p:nvPr>
        </p:nvSpPr>
        <p:spPr>
          <a:xfrm>
            <a:off x="457200" y="6416675"/>
            <a:ext cx="2133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1200">
                <a:solidFill>
                  <a:srgbClr val="BCBCBC"/>
                </a:solidFill>
                <a:latin typeface="Book Antiqua"/>
                <a:ea typeface="Book Antiqua"/>
                <a:cs typeface="Book Antiqua"/>
                <a:sym typeface="Book Antiqu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26"/>
          <p:cNvSpPr txBox="1">
            <a:spLocks noGrp="1"/>
          </p:cNvSpPr>
          <p:nvPr>
            <p:ph type="ftr" idx="11"/>
          </p:nvPr>
        </p:nvSpPr>
        <p:spPr>
          <a:xfrm>
            <a:off x="3124200" y="6416675"/>
            <a:ext cx="2895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26"/>
          <p:cNvSpPr txBox="1">
            <a:spLocks noGrp="1"/>
          </p:cNvSpPr>
          <p:nvPr>
            <p:ph type="sldNum" idx="12"/>
          </p:nvPr>
        </p:nvSpPr>
        <p:spPr>
          <a:xfrm>
            <a:off x="7924800" y="6416675"/>
            <a:ext cx="762000" cy="365125"/>
          </a:xfrm>
          <a:prstGeom prst="rect">
            <a:avLst/>
          </a:prstGeom>
          <a:noFill/>
          <a:ln>
            <a:noFill/>
          </a:ln>
        </p:spPr>
        <p:txBody>
          <a:bodyPr spcFirstLastPara="1" wrap="square" lIns="0" tIns="45700" rIns="0" bIns="45700" anchor="b" anchorCtr="0">
            <a:noAutofit/>
          </a:bodyPr>
          <a:lstStyle>
            <a:lvl1pPr marL="0" marR="0" lvl="0" indent="0" algn="r">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8"/>
        <p:cNvGrpSpPr/>
        <p:nvPr/>
      </p:nvGrpSpPr>
      <p:grpSpPr>
        <a:xfrm>
          <a:off x="0" y="0"/>
          <a:ext cx="0" cy="0"/>
          <a:chOff x="0" y="0"/>
          <a:chExt cx="0" cy="0"/>
        </a:xfrm>
      </p:grpSpPr>
      <p:sp>
        <p:nvSpPr>
          <p:cNvPr id="69" name="Google Shape;69;p35"/>
          <p:cNvSpPr txBox="1">
            <a:spLocks noGrp="1"/>
          </p:cNvSpPr>
          <p:nvPr>
            <p:ph type="ctrTitle"/>
          </p:nvPr>
        </p:nvSpPr>
        <p:spPr>
          <a:xfrm>
            <a:off x="422030" y="1371600"/>
            <a:ext cx="8229600" cy="1828800"/>
          </a:xfrm>
          <a:prstGeom prst="rect">
            <a:avLst/>
          </a:prstGeom>
          <a:noFill/>
          <a:ln>
            <a:noFill/>
          </a:ln>
        </p:spPr>
        <p:txBody>
          <a:bodyPr spcFirstLastPara="1" wrap="square" lIns="45700" tIns="0" rIns="45700" bIns="0" anchor="b" anchorCtr="0">
            <a:normAutofit/>
          </a:bodyPr>
          <a:lstStyle>
            <a:lvl1pPr lvl="0" algn="ctr">
              <a:spcBef>
                <a:spcPts val="0"/>
              </a:spcBef>
              <a:spcAft>
                <a:spcPts val="0"/>
              </a:spcAft>
              <a:buSzPts val="1400"/>
              <a:buNone/>
              <a:defRPr sz="4800" b="1" cap="none">
                <a:solidFill>
                  <a:srgbClr val="8CAADD"/>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70" name="Google Shape;70;p35"/>
          <p:cNvSpPr txBox="1">
            <a:spLocks noGrp="1"/>
          </p:cNvSpPr>
          <p:nvPr>
            <p:ph type="subTitle" idx="1"/>
          </p:nvPr>
        </p:nvSpPr>
        <p:spPr>
          <a:xfrm>
            <a:off x="1371600" y="3331698"/>
            <a:ext cx="6400800" cy="1752600"/>
          </a:xfrm>
          <a:prstGeom prst="rect">
            <a:avLst/>
          </a:prstGeom>
          <a:noFill/>
          <a:ln>
            <a:noFill/>
          </a:ln>
        </p:spPr>
        <p:txBody>
          <a:bodyPr spcFirstLastPara="1" wrap="square" lIns="91425" tIns="45700" rIns="91425" bIns="45700" anchor="t" anchorCtr="0">
            <a:noAutofit/>
          </a:bodyPr>
          <a:lstStyle>
            <a:lvl1pPr lvl="0" algn="ctr">
              <a:spcBef>
                <a:spcPts val="560"/>
              </a:spcBef>
              <a:spcAft>
                <a:spcPts val="0"/>
              </a:spcAft>
              <a:buSzPts val="1820"/>
              <a:buNone/>
              <a:defRPr>
                <a:solidFill>
                  <a:schemeClr val="lt1"/>
                </a:solidFill>
              </a:defRPr>
            </a:lvl1pPr>
            <a:lvl2pPr lvl="1" algn="ctr">
              <a:spcBef>
                <a:spcPts val="360"/>
              </a:spcBef>
              <a:spcAft>
                <a:spcPts val="0"/>
              </a:spcAft>
              <a:buSzPts val="1440"/>
              <a:buNone/>
              <a:defRPr/>
            </a:lvl2pPr>
            <a:lvl3pPr lvl="2" algn="ctr">
              <a:spcBef>
                <a:spcPts val="360"/>
              </a:spcBef>
              <a:spcAft>
                <a:spcPts val="0"/>
              </a:spcAft>
              <a:buSzPts val="1710"/>
              <a:buNone/>
              <a:defRPr/>
            </a:lvl3pPr>
            <a:lvl4pPr lvl="3" algn="ctr">
              <a:spcBef>
                <a:spcPts val="360"/>
              </a:spcBef>
              <a:spcAft>
                <a:spcPts val="0"/>
              </a:spcAft>
              <a:buSzPts val="1800"/>
              <a:buNone/>
              <a:defRPr/>
            </a:lvl4pPr>
            <a:lvl5pPr lvl="4" algn="ctr">
              <a:spcBef>
                <a:spcPts val="360"/>
              </a:spcBef>
              <a:spcAft>
                <a:spcPts val="0"/>
              </a:spcAft>
              <a:buSzPts val="1800"/>
              <a:buNone/>
              <a:defRPr/>
            </a:lvl5pPr>
            <a:lvl6pPr lvl="5" algn="ctr">
              <a:spcBef>
                <a:spcPts val="360"/>
              </a:spcBef>
              <a:spcAft>
                <a:spcPts val="0"/>
              </a:spcAft>
              <a:buSzPts val="1800"/>
              <a:buNone/>
              <a:defRPr/>
            </a:lvl6pPr>
            <a:lvl7pPr lvl="6" algn="ctr">
              <a:spcBef>
                <a:spcPts val="360"/>
              </a:spcBef>
              <a:spcAft>
                <a:spcPts val="0"/>
              </a:spcAft>
              <a:buSzPts val="1800"/>
              <a:buNone/>
              <a:defRPr/>
            </a:lvl7pPr>
            <a:lvl8pPr lvl="7" algn="ctr">
              <a:spcBef>
                <a:spcPts val="360"/>
              </a:spcBef>
              <a:spcAft>
                <a:spcPts val="0"/>
              </a:spcAft>
              <a:buSzPts val="1800"/>
              <a:buNone/>
              <a:defRPr/>
            </a:lvl8pPr>
            <a:lvl9pPr lvl="8" algn="ctr">
              <a:spcBef>
                <a:spcPts val="360"/>
              </a:spcBef>
              <a:spcAft>
                <a:spcPts val="0"/>
              </a:spcAft>
              <a:buSzPts val="1800"/>
              <a:buNone/>
              <a:defRPr/>
            </a:lvl9pPr>
          </a:lstStyle>
          <a:p>
            <a:endParaRPr/>
          </a:p>
        </p:txBody>
      </p:sp>
      <p:sp>
        <p:nvSpPr>
          <p:cNvPr id="71" name="Google Shape;71;p35"/>
          <p:cNvSpPr txBox="1">
            <a:spLocks noGrp="1"/>
          </p:cNvSpPr>
          <p:nvPr>
            <p:ph type="dt" idx="10"/>
          </p:nvPr>
        </p:nvSpPr>
        <p:spPr>
          <a:xfrm>
            <a:off x="457200" y="6416675"/>
            <a:ext cx="2133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1200">
                <a:solidFill>
                  <a:srgbClr val="BCBCBC"/>
                </a:solidFill>
                <a:latin typeface="Book Antiqua"/>
                <a:ea typeface="Book Antiqua"/>
                <a:cs typeface="Book Antiqua"/>
                <a:sym typeface="Book Antiqu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5"/>
          <p:cNvSpPr txBox="1">
            <a:spLocks noGrp="1"/>
          </p:cNvSpPr>
          <p:nvPr>
            <p:ph type="ftr" idx="11"/>
          </p:nvPr>
        </p:nvSpPr>
        <p:spPr>
          <a:xfrm>
            <a:off x="3124200" y="6416675"/>
            <a:ext cx="2895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35"/>
          <p:cNvSpPr txBox="1">
            <a:spLocks noGrp="1"/>
          </p:cNvSpPr>
          <p:nvPr>
            <p:ph type="sldNum" idx="12"/>
          </p:nvPr>
        </p:nvSpPr>
        <p:spPr>
          <a:xfrm>
            <a:off x="7924800" y="6416675"/>
            <a:ext cx="762000" cy="365125"/>
          </a:xfrm>
          <a:prstGeom prst="rect">
            <a:avLst/>
          </a:prstGeom>
          <a:noFill/>
          <a:ln>
            <a:noFill/>
          </a:ln>
        </p:spPr>
        <p:txBody>
          <a:bodyPr spcFirstLastPara="1" wrap="square" lIns="0" tIns="45700" rIns="0" bIns="45700" anchor="b" anchorCtr="0">
            <a:noAutofit/>
          </a:bodyPr>
          <a:lstStyle>
            <a:lvl1pPr marL="0" marR="0" lvl="0"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0"/>
        <p:cNvGrpSpPr/>
        <p:nvPr/>
      </p:nvGrpSpPr>
      <p:grpSpPr>
        <a:xfrm>
          <a:off x="0" y="0"/>
          <a:ext cx="0" cy="0"/>
          <a:chOff x="0" y="0"/>
          <a:chExt cx="0" cy="0"/>
        </a:xfrm>
      </p:grpSpPr>
      <p:sp>
        <p:nvSpPr>
          <p:cNvPr id="81" name="Google Shape;81;p37"/>
          <p:cNvSpPr txBox="1">
            <a:spLocks noGrp="1"/>
          </p:cNvSpPr>
          <p:nvPr>
            <p:ph type="title"/>
          </p:nvPr>
        </p:nvSpPr>
        <p:spPr>
          <a:xfrm>
            <a:off x="1600200" y="609600"/>
            <a:ext cx="7086600" cy="1828800"/>
          </a:xfrm>
          <a:prstGeom prst="rect">
            <a:avLst/>
          </a:prstGeom>
          <a:noFill/>
          <a:ln>
            <a:noFill/>
          </a:ln>
        </p:spPr>
        <p:txBody>
          <a:bodyPr spcFirstLastPara="1" wrap="square" lIns="91425" tIns="45700" rIns="91425" bIns="0" anchor="b" anchorCtr="0">
            <a:noAutofit/>
          </a:bodyPr>
          <a:lstStyle>
            <a:lvl1pPr lvl="0" algn="l">
              <a:spcBef>
                <a:spcPts val="0"/>
              </a:spcBef>
              <a:spcAft>
                <a:spcPts val="0"/>
              </a:spcAft>
              <a:buClr>
                <a:srgbClr val="6892CD"/>
              </a:buClr>
              <a:buSzPts val="4800"/>
              <a:buFont typeface="Lucida Sans"/>
              <a:buNone/>
              <a:defRPr sz="4800" b="1" cap="none">
                <a:solidFill>
                  <a:srgbClr val="6892CD"/>
                </a:solidFill>
                <a:latin typeface="Lucida Sans"/>
                <a:ea typeface="Lucida Sans"/>
                <a:cs typeface="Lucida Sans"/>
                <a:sym typeface="Lucida Sans"/>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82" name="Google Shape;82;p37"/>
          <p:cNvSpPr txBox="1">
            <a:spLocks noGrp="1"/>
          </p:cNvSpPr>
          <p:nvPr>
            <p:ph type="body" idx="1"/>
          </p:nvPr>
        </p:nvSpPr>
        <p:spPr>
          <a:xfrm>
            <a:off x="1600200" y="2507786"/>
            <a:ext cx="7086600" cy="1509712"/>
          </a:xfrm>
          <a:prstGeom prst="rect">
            <a:avLst/>
          </a:prstGeom>
          <a:noFill/>
          <a:ln>
            <a:noFill/>
          </a:ln>
        </p:spPr>
        <p:txBody>
          <a:bodyPr spcFirstLastPara="1" wrap="square" lIns="91425" tIns="45700" rIns="91425" bIns="45700" anchor="t" anchorCtr="0">
            <a:noAutofit/>
          </a:bodyPr>
          <a:lstStyle>
            <a:lvl1pPr marL="457200" lvl="0" indent="-228600" algn="l">
              <a:spcBef>
                <a:spcPts val="400"/>
              </a:spcBef>
              <a:spcAft>
                <a:spcPts val="0"/>
              </a:spcAft>
              <a:buSzPts val="1300"/>
              <a:buNone/>
              <a:defRPr sz="2000">
                <a:solidFill>
                  <a:schemeClr val="lt1"/>
                </a:solidFill>
              </a:defRPr>
            </a:lvl1pPr>
            <a:lvl2pPr marL="914400" lvl="1" indent="-228600" algn="l">
              <a:spcBef>
                <a:spcPts val="360"/>
              </a:spcBef>
              <a:spcAft>
                <a:spcPts val="0"/>
              </a:spcAft>
              <a:buSzPts val="1440"/>
              <a:buNone/>
              <a:defRPr sz="1800">
                <a:solidFill>
                  <a:schemeClr val="lt1"/>
                </a:solidFill>
              </a:defRPr>
            </a:lvl2pPr>
            <a:lvl3pPr marL="1371600" lvl="2" indent="-228600" algn="l">
              <a:spcBef>
                <a:spcPts val="320"/>
              </a:spcBef>
              <a:spcAft>
                <a:spcPts val="0"/>
              </a:spcAft>
              <a:buSzPts val="1520"/>
              <a:buNone/>
              <a:defRPr sz="1600">
                <a:solidFill>
                  <a:schemeClr val="lt1"/>
                </a:solidFill>
              </a:defRPr>
            </a:lvl3pPr>
            <a:lvl4pPr marL="1828800" lvl="3" indent="-228600" algn="l">
              <a:spcBef>
                <a:spcPts val="280"/>
              </a:spcBef>
              <a:spcAft>
                <a:spcPts val="0"/>
              </a:spcAft>
              <a:buSzPts val="1400"/>
              <a:buNone/>
              <a:defRPr sz="1400">
                <a:solidFill>
                  <a:schemeClr val="lt1"/>
                </a:solidFill>
              </a:defRPr>
            </a:lvl4pPr>
            <a:lvl5pPr marL="2286000" lvl="4" indent="-228600" algn="l">
              <a:spcBef>
                <a:spcPts val="280"/>
              </a:spcBef>
              <a:spcAft>
                <a:spcPts val="0"/>
              </a:spcAft>
              <a:buSzPts val="1400"/>
              <a:buNone/>
              <a:defRPr sz="1400">
                <a:solidFill>
                  <a:schemeClr val="lt1"/>
                </a:solidFill>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83" name="Google Shape;83;p37"/>
          <p:cNvSpPr txBox="1">
            <a:spLocks noGrp="1"/>
          </p:cNvSpPr>
          <p:nvPr>
            <p:ph type="dt" idx="10"/>
          </p:nvPr>
        </p:nvSpPr>
        <p:spPr>
          <a:xfrm>
            <a:off x="457200" y="6416675"/>
            <a:ext cx="2133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1200">
                <a:solidFill>
                  <a:srgbClr val="BCBCBC"/>
                </a:solidFill>
                <a:latin typeface="Book Antiqua"/>
                <a:ea typeface="Book Antiqua"/>
                <a:cs typeface="Book Antiqua"/>
                <a:sym typeface="Book Antiqu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37"/>
          <p:cNvSpPr txBox="1">
            <a:spLocks noGrp="1"/>
          </p:cNvSpPr>
          <p:nvPr>
            <p:ph type="ftr" idx="11"/>
          </p:nvPr>
        </p:nvSpPr>
        <p:spPr>
          <a:xfrm>
            <a:off x="3124200" y="6416675"/>
            <a:ext cx="2895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37"/>
          <p:cNvSpPr txBox="1">
            <a:spLocks noGrp="1"/>
          </p:cNvSpPr>
          <p:nvPr>
            <p:ph type="sldNum" idx="12"/>
          </p:nvPr>
        </p:nvSpPr>
        <p:spPr>
          <a:xfrm>
            <a:off x="7924800" y="6416675"/>
            <a:ext cx="762000" cy="365125"/>
          </a:xfrm>
          <a:prstGeom prst="rect">
            <a:avLst/>
          </a:prstGeom>
          <a:noFill/>
          <a:ln>
            <a:noFill/>
          </a:ln>
        </p:spPr>
        <p:txBody>
          <a:bodyPr spcFirstLastPara="1" wrap="square" lIns="0" tIns="45700" rIns="0" bIns="45700" anchor="b" anchorCtr="0">
            <a:noAutofit/>
          </a:bodyPr>
          <a:lstStyle>
            <a:lvl1pPr marL="0" marR="0" lvl="0"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27"/>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7" name="Google Shape;17;p27"/>
          <p:cNvSpPr txBox="1">
            <a:spLocks noGrp="1"/>
          </p:cNvSpPr>
          <p:nvPr>
            <p:ph type="body" idx="1"/>
          </p:nvPr>
        </p:nvSpPr>
        <p:spPr>
          <a:xfrm>
            <a:off x="457200" y="1600200"/>
            <a:ext cx="8229600" cy="4708525"/>
          </a:xfrm>
          <a:prstGeom prst="rect">
            <a:avLst/>
          </a:prstGeom>
          <a:noFill/>
          <a:ln>
            <a:noFill/>
          </a:ln>
        </p:spPr>
        <p:txBody>
          <a:bodyPr spcFirstLastPara="1" wrap="square" lIns="91425" tIns="45700" rIns="91425" bIns="45700" anchor="t" anchorCtr="0">
            <a:noAutofit/>
          </a:bodyPr>
          <a:lstStyle>
            <a:lvl1pPr marL="457200" lvl="0" indent="-302895" algn="l">
              <a:spcBef>
                <a:spcPts val="360"/>
              </a:spcBef>
              <a:spcAft>
                <a:spcPts val="0"/>
              </a:spcAft>
              <a:buSzPts val="1170"/>
              <a:buChar char="▣"/>
              <a:defRPr/>
            </a:lvl1pPr>
            <a:lvl2pPr marL="914400" lvl="1" indent="-320040" algn="l">
              <a:spcBef>
                <a:spcPts val="360"/>
              </a:spcBef>
              <a:spcAft>
                <a:spcPts val="0"/>
              </a:spcAft>
              <a:buSzPts val="1440"/>
              <a:buChar char="◼"/>
              <a:defRPr/>
            </a:lvl2pPr>
            <a:lvl3pPr marL="1371600" lvl="2" indent="-337185" algn="l">
              <a:spcBef>
                <a:spcPts val="360"/>
              </a:spcBef>
              <a:spcAft>
                <a:spcPts val="0"/>
              </a:spcAft>
              <a:buSzPts val="1710"/>
              <a:buChar char="🢭"/>
              <a:defRPr/>
            </a:lvl3pPr>
            <a:lvl4pPr marL="1828800" lvl="3" indent="-342900" algn="l">
              <a:spcBef>
                <a:spcPts val="360"/>
              </a:spcBef>
              <a:spcAft>
                <a:spcPts val="0"/>
              </a:spcAft>
              <a:buSzPts val="1800"/>
              <a:buChar char="🢝"/>
              <a:defRPr/>
            </a:lvl4pPr>
            <a:lvl5pPr marL="2286000" lvl="4" indent="-342900" algn="l">
              <a:spcBef>
                <a:spcPts val="360"/>
              </a:spcBef>
              <a:spcAft>
                <a:spcPts val="0"/>
              </a:spcAft>
              <a:buSzPts val="1800"/>
              <a:buChar char="■"/>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18" name="Google Shape;18;p27"/>
          <p:cNvSpPr txBox="1">
            <a:spLocks noGrp="1"/>
          </p:cNvSpPr>
          <p:nvPr>
            <p:ph type="dt" idx="10"/>
          </p:nvPr>
        </p:nvSpPr>
        <p:spPr>
          <a:xfrm>
            <a:off x="457200" y="6416675"/>
            <a:ext cx="2133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1200">
                <a:solidFill>
                  <a:srgbClr val="BCBCBC"/>
                </a:solidFill>
                <a:latin typeface="Book Antiqua"/>
                <a:ea typeface="Book Antiqua"/>
                <a:cs typeface="Book Antiqua"/>
                <a:sym typeface="Book Antiqu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7"/>
          <p:cNvSpPr txBox="1">
            <a:spLocks noGrp="1"/>
          </p:cNvSpPr>
          <p:nvPr>
            <p:ph type="ftr" idx="11"/>
          </p:nvPr>
        </p:nvSpPr>
        <p:spPr>
          <a:xfrm>
            <a:off x="3124200" y="6416675"/>
            <a:ext cx="2895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7"/>
          <p:cNvSpPr txBox="1">
            <a:spLocks noGrp="1"/>
          </p:cNvSpPr>
          <p:nvPr>
            <p:ph type="sldNum" idx="12"/>
          </p:nvPr>
        </p:nvSpPr>
        <p:spPr>
          <a:xfrm>
            <a:off x="7924800" y="6416675"/>
            <a:ext cx="762000" cy="365125"/>
          </a:xfrm>
          <a:prstGeom prst="rect">
            <a:avLst/>
          </a:prstGeom>
          <a:noFill/>
          <a:ln>
            <a:noFill/>
          </a:ln>
        </p:spPr>
        <p:txBody>
          <a:bodyPr spcFirstLastPara="1" wrap="square" lIns="0" tIns="45700" rIns="0" bIns="45700" anchor="b" anchorCtr="0">
            <a:noAutofit/>
          </a:bodyPr>
          <a:lstStyle>
            <a:lvl1pPr marL="0" marR="0" lvl="0"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1"/>
        <p:cNvGrpSpPr/>
        <p:nvPr/>
      </p:nvGrpSpPr>
      <p:grpSpPr>
        <a:xfrm>
          <a:off x="0" y="0"/>
          <a:ext cx="0" cy="0"/>
          <a:chOff x="0" y="0"/>
          <a:chExt cx="0" cy="0"/>
        </a:xfrm>
      </p:grpSpPr>
      <p:sp>
        <p:nvSpPr>
          <p:cNvPr id="22" name="Google Shape;22;p28"/>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3" name="Google Shape;23;p28"/>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Autofit/>
          </a:bodyPr>
          <a:lstStyle>
            <a:lvl1pPr marL="457200" lvl="0" indent="-302895" algn="l">
              <a:spcBef>
                <a:spcPts val="360"/>
              </a:spcBef>
              <a:spcAft>
                <a:spcPts val="0"/>
              </a:spcAft>
              <a:buSzPts val="1170"/>
              <a:buChar char="▣"/>
              <a:defRPr/>
            </a:lvl1pPr>
            <a:lvl2pPr marL="914400" lvl="1" indent="-320040" algn="l">
              <a:spcBef>
                <a:spcPts val="360"/>
              </a:spcBef>
              <a:spcAft>
                <a:spcPts val="0"/>
              </a:spcAft>
              <a:buSzPts val="1440"/>
              <a:buChar char="◼"/>
              <a:defRPr/>
            </a:lvl2pPr>
            <a:lvl3pPr marL="1371600" lvl="2" indent="-337185" algn="l">
              <a:spcBef>
                <a:spcPts val="360"/>
              </a:spcBef>
              <a:spcAft>
                <a:spcPts val="0"/>
              </a:spcAft>
              <a:buSzPts val="1710"/>
              <a:buChar char="🢭"/>
              <a:defRPr/>
            </a:lvl3pPr>
            <a:lvl4pPr marL="1828800" lvl="3" indent="-342900" algn="l">
              <a:spcBef>
                <a:spcPts val="360"/>
              </a:spcBef>
              <a:spcAft>
                <a:spcPts val="0"/>
              </a:spcAft>
              <a:buSzPts val="1800"/>
              <a:buChar char="🢝"/>
              <a:defRPr/>
            </a:lvl4pPr>
            <a:lvl5pPr marL="2286000" lvl="4" indent="-342900" algn="l">
              <a:spcBef>
                <a:spcPts val="360"/>
              </a:spcBef>
              <a:spcAft>
                <a:spcPts val="0"/>
              </a:spcAft>
              <a:buSzPts val="1800"/>
              <a:buChar char="■"/>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24" name="Google Shape;24;p28"/>
          <p:cNvSpPr txBox="1">
            <a:spLocks noGrp="1"/>
          </p:cNvSpPr>
          <p:nvPr>
            <p:ph type="dt" idx="10"/>
          </p:nvPr>
        </p:nvSpPr>
        <p:spPr>
          <a:xfrm>
            <a:off x="457200" y="6416675"/>
            <a:ext cx="2133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1200">
                <a:solidFill>
                  <a:srgbClr val="BCBCBC"/>
                </a:solidFill>
                <a:latin typeface="Book Antiqua"/>
                <a:ea typeface="Book Antiqua"/>
                <a:cs typeface="Book Antiqua"/>
                <a:sym typeface="Book Antiqu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8"/>
          <p:cNvSpPr txBox="1">
            <a:spLocks noGrp="1"/>
          </p:cNvSpPr>
          <p:nvPr>
            <p:ph type="ftr" idx="11"/>
          </p:nvPr>
        </p:nvSpPr>
        <p:spPr>
          <a:xfrm>
            <a:off x="3124200" y="6416675"/>
            <a:ext cx="2895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28"/>
          <p:cNvSpPr txBox="1">
            <a:spLocks noGrp="1"/>
          </p:cNvSpPr>
          <p:nvPr>
            <p:ph type="sldNum" idx="12"/>
          </p:nvPr>
        </p:nvSpPr>
        <p:spPr>
          <a:xfrm>
            <a:off x="7924800" y="6416675"/>
            <a:ext cx="762000" cy="365125"/>
          </a:xfrm>
          <a:prstGeom prst="rect">
            <a:avLst/>
          </a:prstGeom>
          <a:noFill/>
          <a:ln>
            <a:noFill/>
          </a:ln>
        </p:spPr>
        <p:txBody>
          <a:bodyPr spcFirstLastPara="1" wrap="square" lIns="0" tIns="45700" rIns="0" bIns="45700" anchor="b" anchorCtr="0">
            <a:noAutofit/>
          </a:bodyPr>
          <a:lstStyle>
            <a:lvl1pPr marL="0" marR="0" lvl="0"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7"/>
        <p:cNvGrpSpPr/>
        <p:nvPr/>
      </p:nvGrpSpPr>
      <p:grpSpPr>
        <a:xfrm>
          <a:off x="0" y="0"/>
          <a:ext cx="0" cy="0"/>
          <a:chOff x="0" y="0"/>
          <a:chExt cx="0" cy="0"/>
        </a:xfrm>
      </p:grpSpPr>
      <p:sp>
        <p:nvSpPr>
          <p:cNvPr id="28" name="Google Shape;28;p29"/>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9" name="Google Shape;29;p29"/>
          <p:cNvSpPr txBox="1">
            <a:spLocks noGrp="1"/>
          </p:cNvSpPr>
          <p:nvPr>
            <p:ph type="body" idx="1"/>
          </p:nvPr>
        </p:nvSpPr>
        <p:spPr>
          <a:xfrm rot="5400000">
            <a:off x="2217738" y="-160337"/>
            <a:ext cx="4708525" cy="8229600"/>
          </a:xfrm>
          <a:prstGeom prst="rect">
            <a:avLst/>
          </a:prstGeom>
          <a:noFill/>
          <a:ln>
            <a:noFill/>
          </a:ln>
        </p:spPr>
        <p:txBody>
          <a:bodyPr spcFirstLastPara="1" wrap="square" lIns="91425" tIns="45700" rIns="91425" bIns="45700" anchor="t" anchorCtr="0">
            <a:noAutofit/>
          </a:bodyPr>
          <a:lstStyle>
            <a:lvl1pPr marL="457200" lvl="0" indent="-302895" algn="l">
              <a:spcBef>
                <a:spcPts val="360"/>
              </a:spcBef>
              <a:spcAft>
                <a:spcPts val="0"/>
              </a:spcAft>
              <a:buSzPts val="1170"/>
              <a:buChar char="▣"/>
              <a:defRPr/>
            </a:lvl1pPr>
            <a:lvl2pPr marL="914400" lvl="1" indent="-320040" algn="l">
              <a:spcBef>
                <a:spcPts val="360"/>
              </a:spcBef>
              <a:spcAft>
                <a:spcPts val="0"/>
              </a:spcAft>
              <a:buSzPts val="1440"/>
              <a:buChar char="◼"/>
              <a:defRPr/>
            </a:lvl2pPr>
            <a:lvl3pPr marL="1371600" lvl="2" indent="-337185" algn="l">
              <a:spcBef>
                <a:spcPts val="360"/>
              </a:spcBef>
              <a:spcAft>
                <a:spcPts val="0"/>
              </a:spcAft>
              <a:buSzPts val="1710"/>
              <a:buChar char="🢭"/>
              <a:defRPr/>
            </a:lvl3pPr>
            <a:lvl4pPr marL="1828800" lvl="3" indent="-342900" algn="l">
              <a:spcBef>
                <a:spcPts val="360"/>
              </a:spcBef>
              <a:spcAft>
                <a:spcPts val="0"/>
              </a:spcAft>
              <a:buSzPts val="1800"/>
              <a:buChar char="🢝"/>
              <a:defRPr/>
            </a:lvl4pPr>
            <a:lvl5pPr marL="2286000" lvl="4" indent="-342900" algn="l">
              <a:spcBef>
                <a:spcPts val="360"/>
              </a:spcBef>
              <a:spcAft>
                <a:spcPts val="0"/>
              </a:spcAft>
              <a:buSzPts val="1800"/>
              <a:buChar char="■"/>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30" name="Google Shape;30;p29"/>
          <p:cNvSpPr txBox="1">
            <a:spLocks noGrp="1"/>
          </p:cNvSpPr>
          <p:nvPr>
            <p:ph type="dt" idx="10"/>
          </p:nvPr>
        </p:nvSpPr>
        <p:spPr>
          <a:xfrm>
            <a:off x="457200" y="6416675"/>
            <a:ext cx="2133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1200">
                <a:solidFill>
                  <a:srgbClr val="BCBCBC"/>
                </a:solidFill>
                <a:latin typeface="Book Antiqua"/>
                <a:ea typeface="Book Antiqua"/>
                <a:cs typeface="Book Antiqua"/>
                <a:sym typeface="Book Antiqu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9"/>
          <p:cNvSpPr txBox="1">
            <a:spLocks noGrp="1"/>
          </p:cNvSpPr>
          <p:nvPr>
            <p:ph type="ftr" idx="11"/>
          </p:nvPr>
        </p:nvSpPr>
        <p:spPr>
          <a:xfrm>
            <a:off x="3124200" y="6416675"/>
            <a:ext cx="2895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9"/>
          <p:cNvSpPr txBox="1">
            <a:spLocks noGrp="1"/>
          </p:cNvSpPr>
          <p:nvPr>
            <p:ph type="sldNum" idx="12"/>
          </p:nvPr>
        </p:nvSpPr>
        <p:spPr>
          <a:xfrm>
            <a:off x="7924800" y="6416675"/>
            <a:ext cx="762000" cy="365125"/>
          </a:xfrm>
          <a:prstGeom prst="rect">
            <a:avLst/>
          </a:prstGeom>
          <a:noFill/>
          <a:ln>
            <a:noFill/>
          </a:ln>
        </p:spPr>
        <p:txBody>
          <a:bodyPr spcFirstLastPara="1" wrap="square" lIns="0" tIns="45700" rIns="0" bIns="45700" anchor="b" anchorCtr="0">
            <a:noAutofit/>
          </a:bodyPr>
          <a:lstStyle>
            <a:lvl1pPr marL="0" marR="0" lvl="0"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3"/>
        <p:cNvGrpSpPr/>
        <p:nvPr/>
      </p:nvGrpSpPr>
      <p:grpSpPr>
        <a:xfrm>
          <a:off x="0" y="0"/>
          <a:ext cx="0" cy="0"/>
          <a:chOff x="0" y="0"/>
          <a:chExt cx="0" cy="0"/>
        </a:xfrm>
      </p:grpSpPr>
      <p:sp>
        <p:nvSpPr>
          <p:cNvPr id="34" name="Google Shape;34;p30"/>
          <p:cNvSpPr txBox="1">
            <a:spLocks noGrp="1"/>
          </p:cNvSpPr>
          <p:nvPr>
            <p:ph type="title"/>
          </p:nvPr>
        </p:nvSpPr>
        <p:spPr>
          <a:xfrm>
            <a:off x="1828800" y="609600"/>
            <a:ext cx="5486400" cy="522288"/>
          </a:xfrm>
          <a:prstGeom prst="rect">
            <a:avLst/>
          </a:prstGeom>
          <a:noFill/>
          <a:ln>
            <a:noFill/>
          </a:ln>
        </p:spPr>
        <p:txBody>
          <a:bodyPr spcFirstLastPara="1" wrap="square" lIns="45700" tIns="45700" rIns="45700" bIns="0" anchor="b" anchorCtr="0">
            <a:normAutofit/>
          </a:bodyPr>
          <a:lstStyle>
            <a:lvl1pPr lvl="0" algn="ctr">
              <a:spcBef>
                <a:spcPts val="0"/>
              </a:spcBef>
              <a:spcAft>
                <a:spcPts val="0"/>
              </a:spcAft>
              <a:buClr>
                <a:srgbClr val="8CAADD"/>
              </a:buClr>
              <a:buSzPts val="2000"/>
              <a:buFont typeface="Lucida Sans"/>
              <a:buNone/>
              <a:defRPr sz="20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5" name="Google Shape;35;p30"/>
          <p:cNvSpPr>
            <a:spLocks noGrp="1"/>
          </p:cNvSpPr>
          <p:nvPr>
            <p:ph type="pic" idx="2"/>
          </p:nvPr>
        </p:nvSpPr>
        <p:spPr>
          <a:xfrm>
            <a:off x="1828800" y="1831975"/>
            <a:ext cx="5486400" cy="3962400"/>
          </a:xfrm>
          <a:prstGeom prst="rect">
            <a:avLst/>
          </a:prstGeom>
          <a:solidFill>
            <a:schemeClr val="dk2"/>
          </a:solidFill>
          <a:ln w="44450" cap="sq" cmpd="sng">
            <a:solidFill>
              <a:srgbClr val="FFFFFF"/>
            </a:solidFill>
            <a:prstDash val="solid"/>
            <a:miter lim="800000"/>
            <a:headEnd type="none" w="sm" len="sm"/>
            <a:tailEnd type="none" w="sm" len="sm"/>
          </a:ln>
          <a:effectLst>
            <a:outerShdw blurRad="190500" dist="228600" dir="2700000" sy="90000">
              <a:srgbClr val="000000">
                <a:alpha val="24705"/>
              </a:srgbClr>
            </a:outerShdw>
          </a:effectLst>
        </p:spPr>
      </p:sp>
      <p:sp>
        <p:nvSpPr>
          <p:cNvPr id="36" name="Google Shape;36;p30"/>
          <p:cNvSpPr txBox="1">
            <a:spLocks noGrp="1"/>
          </p:cNvSpPr>
          <p:nvPr>
            <p:ph type="body" idx="1"/>
          </p:nvPr>
        </p:nvSpPr>
        <p:spPr>
          <a:xfrm>
            <a:off x="1828800" y="1166787"/>
            <a:ext cx="5486400" cy="530352"/>
          </a:xfrm>
          <a:prstGeom prst="rect">
            <a:avLst/>
          </a:prstGeom>
          <a:noFill/>
          <a:ln>
            <a:noFill/>
          </a:ln>
        </p:spPr>
        <p:txBody>
          <a:bodyPr spcFirstLastPara="1" wrap="square" lIns="45700" tIns="45700" rIns="45700" bIns="45700" anchor="t" anchorCtr="0">
            <a:noAutofit/>
          </a:bodyPr>
          <a:lstStyle>
            <a:lvl1pPr marL="457200" lvl="0" indent="-228600" algn="ctr">
              <a:spcBef>
                <a:spcPts val="280"/>
              </a:spcBef>
              <a:spcAft>
                <a:spcPts val="0"/>
              </a:spcAft>
              <a:buSzPts val="910"/>
              <a:buNone/>
              <a:defRPr sz="1400"/>
            </a:lvl1pPr>
            <a:lvl2pPr marL="914400" lvl="1" indent="-289560" algn="l">
              <a:spcBef>
                <a:spcPts val="240"/>
              </a:spcBef>
              <a:spcAft>
                <a:spcPts val="0"/>
              </a:spcAft>
              <a:buSzPts val="960"/>
              <a:buChar char="◼"/>
              <a:defRPr sz="1200"/>
            </a:lvl2pPr>
            <a:lvl3pPr marL="1371600" lvl="2" indent="-288925" algn="l">
              <a:spcBef>
                <a:spcPts val="200"/>
              </a:spcBef>
              <a:spcAft>
                <a:spcPts val="0"/>
              </a:spcAft>
              <a:buSzPts val="950"/>
              <a:buChar char="🢭"/>
              <a:defRPr sz="1000"/>
            </a:lvl3pPr>
            <a:lvl4pPr marL="1828800" lvl="3" indent="-285750" algn="l">
              <a:spcBef>
                <a:spcPts val="180"/>
              </a:spcBef>
              <a:spcAft>
                <a:spcPts val="0"/>
              </a:spcAft>
              <a:buSzPts val="900"/>
              <a:buChar char="🢝"/>
              <a:defRPr sz="900"/>
            </a:lvl4pPr>
            <a:lvl5pPr marL="2286000" lvl="4" indent="-285750" algn="l">
              <a:spcBef>
                <a:spcPts val="180"/>
              </a:spcBef>
              <a:spcAft>
                <a:spcPts val="0"/>
              </a:spcAft>
              <a:buSzPts val="900"/>
              <a:buChar char="■"/>
              <a:defRPr sz="900"/>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37" name="Google Shape;37;p30"/>
          <p:cNvSpPr txBox="1">
            <a:spLocks noGrp="1"/>
          </p:cNvSpPr>
          <p:nvPr>
            <p:ph type="dt" idx="10"/>
          </p:nvPr>
        </p:nvSpPr>
        <p:spPr>
          <a:xfrm>
            <a:off x="457200" y="6416675"/>
            <a:ext cx="2133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1200">
                <a:solidFill>
                  <a:srgbClr val="BCBCBC"/>
                </a:solidFill>
                <a:latin typeface="Book Antiqua"/>
                <a:ea typeface="Book Antiqua"/>
                <a:cs typeface="Book Antiqua"/>
                <a:sym typeface="Book Antiqu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30"/>
          <p:cNvSpPr txBox="1">
            <a:spLocks noGrp="1"/>
          </p:cNvSpPr>
          <p:nvPr>
            <p:ph type="ftr" idx="11"/>
          </p:nvPr>
        </p:nvSpPr>
        <p:spPr>
          <a:xfrm>
            <a:off x="3124200" y="6416675"/>
            <a:ext cx="2895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0"/>
          <p:cNvSpPr txBox="1">
            <a:spLocks noGrp="1"/>
          </p:cNvSpPr>
          <p:nvPr>
            <p:ph type="sldNum" idx="12"/>
          </p:nvPr>
        </p:nvSpPr>
        <p:spPr>
          <a:xfrm>
            <a:off x="7924800" y="6416675"/>
            <a:ext cx="762000" cy="365125"/>
          </a:xfrm>
          <a:prstGeom prst="rect">
            <a:avLst/>
          </a:prstGeom>
          <a:noFill/>
          <a:ln>
            <a:noFill/>
          </a:ln>
        </p:spPr>
        <p:txBody>
          <a:bodyPr spcFirstLastPara="1" wrap="square" lIns="0" tIns="45700" rIns="0" bIns="45700" anchor="b" anchorCtr="0">
            <a:noAutofit/>
          </a:bodyPr>
          <a:lstStyle>
            <a:lvl1pPr marL="0" marR="0" lvl="0"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40"/>
        <p:cNvGrpSpPr/>
        <p:nvPr/>
      </p:nvGrpSpPr>
      <p:grpSpPr>
        <a:xfrm>
          <a:off x="0" y="0"/>
          <a:ext cx="0" cy="0"/>
          <a:chOff x="0" y="0"/>
          <a:chExt cx="0" cy="0"/>
        </a:xfrm>
      </p:grpSpPr>
      <p:sp>
        <p:nvSpPr>
          <p:cNvPr id="41" name="Google Shape;41;p31"/>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82A8E7"/>
              </a:buClr>
              <a:buSzPts val="2200"/>
              <a:buFont typeface="Lucida Sans"/>
              <a:buNone/>
              <a:defRPr sz="2200" b="0">
                <a:solidFill>
                  <a:srgbClr val="82A8E7"/>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2" name="Google Shape;42;p31"/>
          <p:cNvSpPr txBox="1">
            <a:spLocks noGrp="1"/>
          </p:cNvSpPr>
          <p:nvPr>
            <p:ph type="body" idx="1"/>
          </p:nvPr>
        </p:nvSpPr>
        <p:spPr>
          <a:xfrm>
            <a:off x="457200" y="1524000"/>
            <a:ext cx="3008313" cy="4602163"/>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SzPts val="910"/>
              <a:buNone/>
              <a:defRPr sz="1400"/>
            </a:lvl1pPr>
            <a:lvl2pPr marL="914400" lvl="1" indent="-228600" algn="l">
              <a:spcBef>
                <a:spcPts val="240"/>
              </a:spcBef>
              <a:spcAft>
                <a:spcPts val="0"/>
              </a:spcAft>
              <a:buSzPts val="960"/>
              <a:buNone/>
              <a:defRPr sz="1200"/>
            </a:lvl2pPr>
            <a:lvl3pPr marL="1371600" lvl="2" indent="-228600" algn="l">
              <a:spcBef>
                <a:spcPts val="200"/>
              </a:spcBef>
              <a:spcAft>
                <a:spcPts val="0"/>
              </a:spcAft>
              <a:buSzPts val="950"/>
              <a:buNone/>
              <a:defRPr sz="1000"/>
            </a:lvl3pPr>
            <a:lvl4pPr marL="1828800" lvl="3" indent="-228600" algn="l">
              <a:spcBef>
                <a:spcPts val="180"/>
              </a:spcBef>
              <a:spcAft>
                <a:spcPts val="0"/>
              </a:spcAft>
              <a:buSzPts val="900"/>
              <a:buNone/>
              <a:defRPr sz="900"/>
            </a:lvl4pPr>
            <a:lvl5pPr marL="2286000" lvl="4" indent="-228600" algn="l">
              <a:spcBef>
                <a:spcPts val="180"/>
              </a:spcBef>
              <a:spcAft>
                <a:spcPts val="0"/>
              </a:spcAft>
              <a:buSzPts val="900"/>
              <a:buNone/>
              <a:defRPr sz="900"/>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43" name="Google Shape;43;p31"/>
          <p:cNvSpPr txBox="1">
            <a:spLocks noGrp="1"/>
          </p:cNvSpPr>
          <p:nvPr>
            <p:ph type="body" idx="2"/>
          </p:nvPr>
        </p:nvSpPr>
        <p:spPr>
          <a:xfrm>
            <a:off x="3575050" y="273050"/>
            <a:ext cx="5111750" cy="5853113"/>
          </a:xfrm>
          <a:prstGeom prst="rect">
            <a:avLst/>
          </a:prstGeom>
          <a:noFill/>
          <a:ln>
            <a:noFill/>
          </a:ln>
        </p:spPr>
        <p:txBody>
          <a:bodyPr spcFirstLastPara="1" wrap="square" lIns="91425" tIns="45700" rIns="91425" bIns="45700" anchor="t" anchorCtr="0">
            <a:noAutofit/>
          </a:bodyPr>
          <a:lstStyle>
            <a:lvl1pPr marL="457200" lvl="0" indent="-335915" algn="l">
              <a:spcBef>
                <a:spcPts val="520"/>
              </a:spcBef>
              <a:spcAft>
                <a:spcPts val="0"/>
              </a:spcAft>
              <a:buSzPts val="1690"/>
              <a:buChar char="▣"/>
              <a:defRPr sz="2600"/>
            </a:lvl1pPr>
            <a:lvl2pPr marL="914400" lvl="1" indent="-350519" algn="l">
              <a:spcBef>
                <a:spcPts val="480"/>
              </a:spcBef>
              <a:spcAft>
                <a:spcPts val="0"/>
              </a:spcAft>
              <a:buSzPts val="1920"/>
              <a:buChar char="◼"/>
              <a:defRPr sz="2400"/>
            </a:lvl2pPr>
            <a:lvl3pPr marL="1371600" lvl="2" indent="-361314" algn="l">
              <a:spcBef>
                <a:spcPts val="440"/>
              </a:spcBef>
              <a:spcAft>
                <a:spcPts val="0"/>
              </a:spcAft>
              <a:buSzPts val="2090"/>
              <a:buChar char="🢭"/>
              <a:defRPr sz="2200"/>
            </a:lvl3pPr>
            <a:lvl4pPr marL="1828800" lvl="3" indent="-355600" algn="l">
              <a:spcBef>
                <a:spcPts val="400"/>
              </a:spcBef>
              <a:spcAft>
                <a:spcPts val="0"/>
              </a:spcAft>
              <a:buSzPts val="2000"/>
              <a:buChar char="🢝"/>
              <a:defRPr sz="2000"/>
            </a:lvl4pPr>
            <a:lvl5pPr marL="2286000" lvl="4" indent="-342900" algn="l">
              <a:spcBef>
                <a:spcPts val="360"/>
              </a:spcBef>
              <a:spcAft>
                <a:spcPts val="0"/>
              </a:spcAft>
              <a:buSzPts val="1800"/>
              <a:buChar char="■"/>
              <a:defRPr sz="1800"/>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44" name="Google Shape;44;p31"/>
          <p:cNvSpPr txBox="1">
            <a:spLocks noGrp="1"/>
          </p:cNvSpPr>
          <p:nvPr>
            <p:ph type="dt" idx="10"/>
          </p:nvPr>
        </p:nvSpPr>
        <p:spPr>
          <a:xfrm>
            <a:off x="457200" y="6416675"/>
            <a:ext cx="2133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1200">
                <a:solidFill>
                  <a:srgbClr val="BCBCBC"/>
                </a:solidFill>
                <a:latin typeface="Book Antiqua"/>
                <a:ea typeface="Book Antiqua"/>
                <a:cs typeface="Book Antiqua"/>
                <a:sym typeface="Book Antiqu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31"/>
          <p:cNvSpPr txBox="1">
            <a:spLocks noGrp="1"/>
          </p:cNvSpPr>
          <p:nvPr>
            <p:ph type="ftr" idx="11"/>
          </p:nvPr>
        </p:nvSpPr>
        <p:spPr>
          <a:xfrm>
            <a:off x="3124200" y="6416675"/>
            <a:ext cx="2895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31"/>
          <p:cNvSpPr txBox="1">
            <a:spLocks noGrp="1"/>
          </p:cNvSpPr>
          <p:nvPr>
            <p:ph type="sldNum" idx="12"/>
          </p:nvPr>
        </p:nvSpPr>
        <p:spPr>
          <a:xfrm>
            <a:off x="7924800" y="6416675"/>
            <a:ext cx="762000" cy="365125"/>
          </a:xfrm>
          <a:prstGeom prst="rect">
            <a:avLst/>
          </a:prstGeom>
          <a:noFill/>
          <a:ln>
            <a:noFill/>
          </a:ln>
        </p:spPr>
        <p:txBody>
          <a:bodyPr spcFirstLastPara="1" wrap="square" lIns="0" tIns="45700" rIns="0" bIns="45700" anchor="b" anchorCtr="0">
            <a:noAutofit/>
          </a:bodyPr>
          <a:lstStyle>
            <a:lvl1pPr marL="0" marR="0" lvl="0"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7"/>
        <p:cNvGrpSpPr/>
        <p:nvPr/>
      </p:nvGrpSpPr>
      <p:grpSpPr>
        <a:xfrm>
          <a:off x="0" y="0"/>
          <a:ext cx="0" cy="0"/>
          <a:chOff x="0" y="0"/>
          <a:chExt cx="0" cy="0"/>
        </a:xfrm>
      </p:grpSpPr>
      <p:sp>
        <p:nvSpPr>
          <p:cNvPr id="48" name="Google Shape;48;p32"/>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9" name="Google Shape;49;p32"/>
          <p:cNvSpPr txBox="1">
            <a:spLocks noGrp="1"/>
          </p:cNvSpPr>
          <p:nvPr>
            <p:ph type="dt" idx="10"/>
          </p:nvPr>
        </p:nvSpPr>
        <p:spPr>
          <a:xfrm>
            <a:off x="457200" y="6416675"/>
            <a:ext cx="2133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1200">
                <a:solidFill>
                  <a:srgbClr val="BCBCBC"/>
                </a:solidFill>
                <a:latin typeface="Book Antiqua"/>
                <a:ea typeface="Book Antiqua"/>
                <a:cs typeface="Book Antiqua"/>
                <a:sym typeface="Book Antiqu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32"/>
          <p:cNvSpPr txBox="1">
            <a:spLocks noGrp="1"/>
          </p:cNvSpPr>
          <p:nvPr>
            <p:ph type="ftr" idx="11"/>
          </p:nvPr>
        </p:nvSpPr>
        <p:spPr>
          <a:xfrm>
            <a:off x="3124200" y="6416675"/>
            <a:ext cx="2895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32"/>
          <p:cNvSpPr txBox="1">
            <a:spLocks noGrp="1"/>
          </p:cNvSpPr>
          <p:nvPr>
            <p:ph type="sldNum" idx="12"/>
          </p:nvPr>
        </p:nvSpPr>
        <p:spPr>
          <a:xfrm>
            <a:off x="7924800" y="6416675"/>
            <a:ext cx="762000" cy="365125"/>
          </a:xfrm>
          <a:prstGeom prst="rect">
            <a:avLst/>
          </a:prstGeom>
          <a:noFill/>
          <a:ln>
            <a:noFill/>
          </a:ln>
        </p:spPr>
        <p:txBody>
          <a:bodyPr spcFirstLastPara="1" wrap="square" lIns="0" tIns="45700" rIns="0" bIns="45700" anchor="b" anchorCtr="0">
            <a:noAutofit/>
          </a:bodyPr>
          <a:lstStyle>
            <a:lvl1pPr marL="0" marR="0" lvl="0"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2"/>
        <p:cNvGrpSpPr/>
        <p:nvPr/>
      </p:nvGrpSpPr>
      <p:grpSpPr>
        <a:xfrm>
          <a:off x="0" y="0"/>
          <a:ext cx="0" cy="0"/>
          <a:chOff x="0" y="0"/>
          <a:chExt cx="0" cy="0"/>
        </a:xfrm>
      </p:grpSpPr>
      <p:sp>
        <p:nvSpPr>
          <p:cNvPr id="53" name="Google Shape;53;p33"/>
          <p:cNvSpPr txBox="1">
            <a:spLocks noGrp="1"/>
          </p:cNvSpPr>
          <p:nvPr>
            <p:ph type="title"/>
          </p:nvPr>
        </p:nvSpPr>
        <p:spPr>
          <a:xfrm>
            <a:off x="457200" y="273050"/>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4" name="Google Shape;54;p33"/>
          <p:cNvSpPr txBox="1">
            <a:spLocks noGrp="1"/>
          </p:cNvSpPr>
          <p:nvPr>
            <p:ph type="body" idx="1"/>
          </p:nvPr>
        </p:nvSpPr>
        <p:spPr>
          <a:xfrm>
            <a:off x="457200" y="1535112"/>
            <a:ext cx="4040188" cy="750887"/>
          </a:xfrm>
          <a:prstGeom prst="rect">
            <a:avLst/>
          </a:prstGeom>
          <a:noFill/>
          <a:ln>
            <a:noFill/>
          </a:ln>
        </p:spPr>
        <p:txBody>
          <a:bodyPr spcFirstLastPara="1" wrap="square" lIns="91425" tIns="45700" rIns="91425" bIns="45700" anchor="ctr" anchorCtr="0">
            <a:noAutofit/>
          </a:bodyPr>
          <a:lstStyle>
            <a:lvl1pPr marL="457200" lvl="0" indent="-228600" algn="l">
              <a:spcBef>
                <a:spcPts val="480"/>
              </a:spcBef>
              <a:spcAft>
                <a:spcPts val="0"/>
              </a:spcAft>
              <a:buSzPts val="1560"/>
              <a:buNone/>
              <a:defRPr sz="2400" b="0" cap="none">
                <a:solidFill>
                  <a:schemeClr val="lt1"/>
                </a:solidFill>
              </a:defRPr>
            </a:lvl1pPr>
            <a:lvl2pPr marL="914400" lvl="1" indent="-228600" algn="l">
              <a:spcBef>
                <a:spcPts val="400"/>
              </a:spcBef>
              <a:spcAft>
                <a:spcPts val="0"/>
              </a:spcAft>
              <a:buSzPts val="1600"/>
              <a:buNone/>
              <a:defRPr sz="2000" b="1"/>
            </a:lvl2pPr>
            <a:lvl3pPr marL="1371600" lvl="2" indent="-228600" algn="l">
              <a:spcBef>
                <a:spcPts val="360"/>
              </a:spcBef>
              <a:spcAft>
                <a:spcPts val="0"/>
              </a:spcAft>
              <a:buSzPts val="1710"/>
              <a:buNone/>
              <a:defRPr sz="1800" b="1"/>
            </a:lvl3pPr>
            <a:lvl4pPr marL="1828800" lvl="3" indent="-228600" algn="l">
              <a:spcBef>
                <a:spcPts val="320"/>
              </a:spcBef>
              <a:spcAft>
                <a:spcPts val="0"/>
              </a:spcAft>
              <a:buSzPts val="1600"/>
              <a:buNone/>
              <a:defRPr sz="1600" b="1"/>
            </a:lvl4pPr>
            <a:lvl5pPr marL="2286000" lvl="4" indent="-228600" algn="l">
              <a:spcBef>
                <a:spcPts val="320"/>
              </a:spcBef>
              <a:spcAft>
                <a:spcPts val="0"/>
              </a:spcAft>
              <a:buSzPts val="1600"/>
              <a:buNone/>
              <a:defRPr sz="1600" b="1"/>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55" name="Google Shape;55;p33"/>
          <p:cNvSpPr txBox="1">
            <a:spLocks noGrp="1"/>
          </p:cNvSpPr>
          <p:nvPr>
            <p:ph type="body" idx="2"/>
          </p:nvPr>
        </p:nvSpPr>
        <p:spPr>
          <a:xfrm>
            <a:off x="4645025" y="1535112"/>
            <a:ext cx="4041775" cy="750887"/>
          </a:xfrm>
          <a:prstGeom prst="rect">
            <a:avLst/>
          </a:prstGeom>
          <a:noFill/>
          <a:ln>
            <a:noFill/>
          </a:ln>
        </p:spPr>
        <p:txBody>
          <a:bodyPr spcFirstLastPara="1" wrap="square" lIns="91425" tIns="45700" rIns="91425" bIns="45700" anchor="ctr" anchorCtr="0">
            <a:noAutofit/>
          </a:bodyPr>
          <a:lstStyle>
            <a:lvl1pPr marL="457200" lvl="0" indent="-228600" algn="l">
              <a:spcBef>
                <a:spcPts val="480"/>
              </a:spcBef>
              <a:spcAft>
                <a:spcPts val="0"/>
              </a:spcAft>
              <a:buSzPts val="1560"/>
              <a:buNone/>
              <a:defRPr sz="2400" b="0" cap="none">
                <a:solidFill>
                  <a:schemeClr val="lt1"/>
                </a:solidFill>
              </a:defRPr>
            </a:lvl1pPr>
            <a:lvl2pPr marL="914400" lvl="1" indent="-228600" algn="l">
              <a:spcBef>
                <a:spcPts val="400"/>
              </a:spcBef>
              <a:spcAft>
                <a:spcPts val="0"/>
              </a:spcAft>
              <a:buSzPts val="1600"/>
              <a:buNone/>
              <a:defRPr sz="2000" b="1"/>
            </a:lvl2pPr>
            <a:lvl3pPr marL="1371600" lvl="2" indent="-228600" algn="l">
              <a:spcBef>
                <a:spcPts val="360"/>
              </a:spcBef>
              <a:spcAft>
                <a:spcPts val="0"/>
              </a:spcAft>
              <a:buSzPts val="1710"/>
              <a:buNone/>
              <a:defRPr sz="1800" b="1"/>
            </a:lvl3pPr>
            <a:lvl4pPr marL="1828800" lvl="3" indent="-228600" algn="l">
              <a:spcBef>
                <a:spcPts val="320"/>
              </a:spcBef>
              <a:spcAft>
                <a:spcPts val="0"/>
              </a:spcAft>
              <a:buSzPts val="1600"/>
              <a:buNone/>
              <a:defRPr sz="1600" b="1"/>
            </a:lvl4pPr>
            <a:lvl5pPr marL="2286000" lvl="4" indent="-228600" algn="l">
              <a:spcBef>
                <a:spcPts val="320"/>
              </a:spcBef>
              <a:spcAft>
                <a:spcPts val="0"/>
              </a:spcAft>
              <a:buSzPts val="1600"/>
              <a:buNone/>
              <a:defRPr sz="1600" b="1"/>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56" name="Google Shape;56;p33"/>
          <p:cNvSpPr txBox="1">
            <a:spLocks noGrp="1"/>
          </p:cNvSpPr>
          <p:nvPr>
            <p:ph type="body" idx="3"/>
          </p:nvPr>
        </p:nvSpPr>
        <p:spPr>
          <a:xfrm>
            <a:off x="457200" y="2362200"/>
            <a:ext cx="4040188" cy="3763963"/>
          </a:xfrm>
          <a:prstGeom prst="rect">
            <a:avLst/>
          </a:prstGeom>
          <a:noFill/>
          <a:ln>
            <a:noFill/>
          </a:ln>
        </p:spPr>
        <p:txBody>
          <a:bodyPr spcFirstLastPara="1" wrap="square" lIns="91425" tIns="45700" rIns="91425" bIns="45700" anchor="t" anchorCtr="0">
            <a:noAutofit/>
          </a:bodyPr>
          <a:lstStyle>
            <a:lvl1pPr marL="457200" lvl="0" indent="-327660" algn="l">
              <a:spcBef>
                <a:spcPts val="480"/>
              </a:spcBef>
              <a:spcAft>
                <a:spcPts val="0"/>
              </a:spcAft>
              <a:buSzPts val="1560"/>
              <a:buChar char="▣"/>
              <a:defRPr sz="2400"/>
            </a:lvl1pPr>
            <a:lvl2pPr marL="914400" lvl="1" indent="-330200" algn="l">
              <a:spcBef>
                <a:spcPts val="400"/>
              </a:spcBef>
              <a:spcAft>
                <a:spcPts val="0"/>
              </a:spcAft>
              <a:buSzPts val="1600"/>
              <a:buChar char="◼"/>
              <a:defRPr sz="2000"/>
            </a:lvl2pPr>
            <a:lvl3pPr marL="1371600" lvl="2" indent="-337185" algn="l">
              <a:spcBef>
                <a:spcPts val="360"/>
              </a:spcBef>
              <a:spcAft>
                <a:spcPts val="0"/>
              </a:spcAft>
              <a:buSzPts val="1710"/>
              <a:buChar char="🢭"/>
              <a:defRPr sz="1800"/>
            </a:lvl3pPr>
            <a:lvl4pPr marL="1828800" lvl="3" indent="-330200" algn="l">
              <a:spcBef>
                <a:spcPts val="320"/>
              </a:spcBef>
              <a:spcAft>
                <a:spcPts val="0"/>
              </a:spcAft>
              <a:buSzPts val="1600"/>
              <a:buChar char="🢝"/>
              <a:defRPr sz="1600"/>
            </a:lvl4pPr>
            <a:lvl5pPr marL="2286000" lvl="4" indent="-330200" algn="l">
              <a:spcBef>
                <a:spcPts val="320"/>
              </a:spcBef>
              <a:spcAft>
                <a:spcPts val="0"/>
              </a:spcAft>
              <a:buSzPts val="1600"/>
              <a:buChar char="■"/>
              <a:defRPr sz="1600"/>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57" name="Google Shape;57;p33"/>
          <p:cNvSpPr txBox="1">
            <a:spLocks noGrp="1"/>
          </p:cNvSpPr>
          <p:nvPr>
            <p:ph type="body" idx="4"/>
          </p:nvPr>
        </p:nvSpPr>
        <p:spPr>
          <a:xfrm>
            <a:off x="4645025" y="2362200"/>
            <a:ext cx="4041775" cy="3763963"/>
          </a:xfrm>
          <a:prstGeom prst="rect">
            <a:avLst/>
          </a:prstGeom>
          <a:noFill/>
          <a:ln>
            <a:noFill/>
          </a:ln>
        </p:spPr>
        <p:txBody>
          <a:bodyPr spcFirstLastPara="1" wrap="square" lIns="91425" tIns="45700" rIns="91425" bIns="45700" anchor="t" anchorCtr="0">
            <a:noAutofit/>
          </a:bodyPr>
          <a:lstStyle>
            <a:lvl1pPr marL="457200" lvl="0" indent="-327660" algn="l">
              <a:spcBef>
                <a:spcPts val="480"/>
              </a:spcBef>
              <a:spcAft>
                <a:spcPts val="0"/>
              </a:spcAft>
              <a:buSzPts val="1560"/>
              <a:buChar char="▣"/>
              <a:defRPr sz="2400"/>
            </a:lvl1pPr>
            <a:lvl2pPr marL="914400" lvl="1" indent="-330200" algn="l">
              <a:spcBef>
                <a:spcPts val="400"/>
              </a:spcBef>
              <a:spcAft>
                <a:spcPts val="0"/>
              </a:spcAft>
              <a:buSzPts val="1600"/>
              <a:buChar char="◼"/>
              <a:defRPr sz="2000"/>
            </a:lvl2pPr>
            <a:lvl3pPr marL="1371600" lvl="2" indent="-337185" algn="l">
              <a:spcBef>
                <a:spcPts val="360"/>
              </a:spcBef>
              <a:spcAft>
                <a:spcPts val="0"/>
              </a:spcAft>
              <a:buSzPts val="1710"/>
              <a:buChar char="🢭"/>
              <a:defRPr sz="1800"/>
            </a:lvl3pPr>
            <a:lvl4pPr marL="1828800" lvl="3" indent="-330200" algn="l">
              <a:spcBef>
                <a:spcPts val="320"/>
              </a:spcBef>
              <a:spcAft>
                <a:spcPts val="0"/>
              </a:spcAft>
              <a:buSzPts val="1600"/>
              <a:buChar char="🢝"/>
              <a:defRPr sz="1600"/>
            </a:lvl4pPr>
            <a:lvl5pPr marL="2286000" lvl="4" indent="-330200" algn="l">
              <a:spcBef>
                <a:spcPts val="320"/>
              </a:spcBef>
              <a:spcAft>
                <a:spcPts val="0"/>
              </a:spcAft>
              <a:buSzPts val="1600"/>
              <a:buChar char="■"/>
              <a:defRPr sz="1600"/>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58" name="Google Shape;58;p33"/>
          <p:cNvSpPr txBox="1">
            <a:spLocks noGrp="1"/>
          </p:cNvSpPr>
          <p:nvPr>
            <p:ph type="dt" idx="10"/>
          </p:nvPr>
        </p:nvSpPr>
        <p:spPr>
          <a:xfrm>
            <a:off x="457200" y="6416675"/>
            <a:ext cx="2133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1200">
                <a:solidFill>
                  <a:srgbClr val="BCBCBC"/>
                </a:solidFill>
                <a:latin typeface="Book Antiqua"/>
                <a:ea typeface="Book Antiqua"/>
                <a:cs typeface="Book Antiqua"/>
                <a:sym typeface="Book Antiqu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33"/>
          <p:cNvSpPr txBox="1">
            <a:spLocks noGrp="1"/>
          </p:cNvSpPr>
          <p:nvPr>
            <p:ph type="ftr" idx="11"/>
          </p:nvPr>
        </p:nvSpPr>
        <p:spPr>
          <a:xfrm>
            <a:off x="3124200" y="6416675"/>
            <a:ext cx="2895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33"/>
          <p:cNvSpPr txBox="1">
            <a:spLocks noGrp="1"/>
          </p:cNvSpPr>
          <p:nvPr>
            <p:ph type="sldNum" idx="12"/>
          </p:nvPr>
        </p:nvSpPr>
        <p:spPr>
          <a:xfrm>
            <a:off x="7924800" y="6416675"/>
            <a:ext cx="762000" cy="365125"/>
          </a:xfrm>
          <a:prstGeom prst="rect">
            <a:avLst/>
          </a:prstGeom>
          <a:noFill/>
          <a:ln>
            <a:noFill/>
          </a:ln>
        </p:spPr>
        <p:txBody>
          <a:bodyPr spcFirstLastPara="1" wrap="square" lIns="0" tIns="45700" rIns="0" bIns="45700" anchor="b" anchorCtr="0">
            <a:noAutofit/>
          </a:bodyPr>
          <a:lstStyle>
            <a:lvl1pPr marL="0" marR="0" lvl="0"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1"/>
        <p:cNvGrpSpPr/>
        <p:nvPr/>
      </p:nvGrpSpPr>
      <p:grpSpPr>
        <a:xfrm>
          <a:off x="0" y="0"/>
          <a:ext cx="0" cy="0"/>
          <a:chOff x="0" y="0"/>
          <a:chExt cx="0" cy="0"/>
        </a:xfrm>
      </p:grpSpPr>
      <p:sp>
        <p:nvSpPr>
          <p:cNvPr id="62" name="Google Shape;62;p34"/>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3" name="Google Shape;63;p34"/>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Autofit/>
          </a:bodyPr>
          <a:lstStyle>
            <a:lvl1pPr marL="457200" lvl="0" indent="-335915" algn="l">
              <a:spcBef>
                <a:spcPts val="520"/>
              </a:spcBef>
              <a:spcAft>
                <a:spcPts val="0"/>
              </a:spcAft>
              <a:buSzPts val="1690"/>
              <a:buChar char="▣"/>
              <a:defRPr sz="2600"/>
            </a:lvl1pPr>
            <a:lvl2pPr marL="914400" lvl="1" indent="-350519" algn="l">
              <a:spcBef>
                <a:spcPts val="480"/>
              </a:spcBef>
              <a:spcAft>
                <a:spcPts val="0"/>
              </a:spcAft>
              <a:buSzPts val="1920"/>
              <a:buChar char="◼"/>
              <a:defRPr sz="2400"/>
            </a:lvl2pPr>
            <a:lvl3pPr marL="1371600" lvl="2" indent="-349250" algn="l">
              <a:spcBef>
                <a:spcPts val="400"/>
              </a:spcBef>
              <a:spcAft>
                <a:spcPts val="0"/>
              </a:spcAft>
              <a:buSzPts val="1900"/>
              <a:buChar char="🢭"/>
              <a:defRPr sz="2000"/>
            </a:lvl3pPr>
            <a:lvl4pPr marL="1828800" lvl="3" indent="-342900" algn="l">
              <a:spcBef>
                <a:spcPts val="360"/>
              </a:spcBef>
              <a:spcAft>
                <a:spcPts val="0"/>
              </a:spcAft>
              <a:buSzPts val="1800"/>
              <a:buChar char="🢝"/>
              <a:defRPr sz="1800"/>
            </a:lvl4pPr>
            <a:lvl5pPr marL="2286000" lvl="4" indent="-342900" algn="l">
              <a:spcBef>
                <a:spcPts val="360"/>
              </a:spcBef>
              <a:spcAft>
                <a:spcPts val="0"/>
              </a:spcAft>
              <a:buSzPts val="1800"/>
              <a:buChar char="■"/>
              <a:defRPr sz="1800"/>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64" name="Google Shape;64;p34"/>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Autofit/>
          </a:bodyPr>
          <a:lstStyle>
            <a:lvl1pPr marL="457200" lvl="0" indent="-335915" algn="l">
              <a:spcBef>
                <a:spcPts val="520"/>
              </a:spcBef>
              <a:spcAft>
                <a:spcPts val="0"/>
              </a:spcAft>
              <a:buSzPts val="1690"/>
              <a:buChar char="▣"/>
              <a:defRPr sz="2600"/>
            </a:lvl1pPr>
            <a:lvl2pPr marL="914400" lvl="1" indent="-350519" algn="l">
              <a:spcBef>
                <a:spcPts val="480"/>
              </a:spcBef>
              <a:spcAft>
                <a:spcPts val="0"/>
              </a:spcAft>
              <a:buSzPts val="1920"/>
              <a:buChar char="◼"/>
              <a:defRPr sz="2400"/>
            </a:lvl2pPr>
            <a:lvl3pPr marL="1371600" lvl="2" indent="-349250" algn="l">
              <a:spcBef>
                <a:spcPts val="400"/>
              </a:spcBef>
              <a:spcAft>
                <a:spcPts val="0"/>
              </a:spcAft>
              <a:buSzPts val="1900"/>
              <a:buChar char="🢭"/>
              <a:defRPr sz="2000"/>
            </a:lvl3pPr>
            <a:lvl4pPr marL="1828800" lvl="3" indent="-342900" algn="l">
              <a:spcBef>
                <a:spcPts val="360"/>
              </a:spcBef>
              <a:spcAft>
                <a:spcPts val="0"/>
              </a:spcAft>
              <a:buSzPts val="1800"/>
              <a:buChar char="🢝"/>
              <a:defRPr sz="1800"/>
            </a:lvl4pPr>
            <a:lvl5pPr marL="2286000" lvl="4" indent="-342900" algn="l">
              <a:spcBef>
                <a:spcPts val="360"/>
              </a:spcBef>
              <a:spcAft>
                <a:spcPts val="0"/>
              </a:spcAft>
              <a:buSzPts val="1800"/>
              <a:buChar char="■"/>
              <a:defRPr sz="1800"/>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65" name="Google Shape;65;p34"/>
          <p:cNvSpPr txBox="1">
            <a:spLocks noGrp="1"/>
          </p:cNvSpPr>
          <p:nvPr>
            <p:ph type="dt" idx="10"/>
          </p:nvPr>
        </p:nvSpPr>
        <p:spPr>
          <a:xfrm>
            <a:off x="457200" y="6416675"/>
            <a:ext cx="2133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1200">
                <a:solidFill>
                  <a:srgbClr val="BCBCBC"/>
                </a:solidFill>
                <a:latin typeface="Book Antiqua"/>
                <a:ea typeface="Book Antiqua"/>
                <a:cs typeface="Book Antiqua"/>
                <a:sym typeface="Book Antiqu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4"/>
          <p:cNvSpPr txBox="1">
            <a:spLocks noGrp="1"/>
          </p:cNvSpPr>
          <p:nvPr>
            <p:ph type="ftr" idx="11"/>
          </p:nvPr>
        </p:nvSpPr>
        <p:spPr>
          <a:xfrm>
            <a:off x="3124200" y="6416675"/>
            <a:ext cx="2895600" cy="365125"/>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4"/>
          <p:cNvSpPr txBox="1">
            <a:spLocks noGrp="1"/>
          </p:cNvSpPr>
          <p:nvPr>
            <p:ph type="sldNum" idx="12"/>
          </p:nvPr>
        </p:nvSpPr>
        <p:spPr>
          <a:xfrm>
            <a:off x="7924800" y="6416675"/>
            <a:ext cx="762000" cy="365125"/>
          </a:xfrm>
          <a:prstGeom prst="rect">
            <a:avLst/>
          </a:prstGeom>
          <a:noFill/>
          <a:ln>
            <a:noFill/>
          </a:ln>
        </p:spPr>
        <p:txBody>
          <a:bodyPr spcFirstLastPara="1" wrap="square" lIns="0" tIns="45700" rIns="0" bIns="45700" anchor="b" anchorCtr="0">
            <a:noAutofit/>
          </a:bodyPr>
          <a:lstStyle>
            <a:lvl1pPr marL="0" marR="0" lvl="0"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2">
            <a:alphaModFix/>
          </a:blip>
          <a:stretch>
            <a:fillRect/>
          </a:stretch>
        </a:blipFill>
        <a:effectLst/>
      </p:bgPr>
    </p:bg>
    <p:spTree>
      <p:nvGrpSpPr>
        <p:cNvPr id="1" name="Shape 5"/>
        <p:cNvGrpSpPr/>
        <p:nvPr/>
      </p:nvGrpSpPr>
      <p:grpSpPr>
        <a:xfrm>
          <a:off x="0" y="0"/>
          <a:ext cx="0" cy="0"/>
          <a:chOff x="0" y="0"/>
          <a:chExt cx="0" cy="0"/>
        </a:xfrm>
      </p:grpSpPr>
      <p:sp>
        <p:nvSpPr>
          <p:cNvPr id="6" name="Google Shape;6;p25"/>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SzPts val="1400"/>
              <a:buNone/>
              <a:defRPr sz="4100" b="1" i="0" u="none" strike="noStrike" cap="none">
                <a:solidFill>
                  <a:srgbClr val="8CAADD"/>
                </a:solidFill>
                <a:latin typeface="Lucida Sans"/>
                <a:ea typeface="Lucida Sans"/>
                <a:cs typeface="Lucida Sans"/>
                <a:sym typeface="Lucida Sans"/>
              </a:defRPr>
            </a:lvl1pPr>
            <a:lvl2pPr marR="0" lvl="1" algn="ctr" rtl="0">
              <a:spcBef>
                <a:spcPts val="0"/>
              </a:spcBef>
              <a:spcAft>
                <a:spcPts val="0"/>
              </a:spcAft>
              <a:buSzPts val="1400"/>
              <a:buNone/>
              <a:defRPr sz="4100" b="1" i="0" u="none" strike="noStrike" cap="none">
                <a:solidFill>
                  <a:schemeClr val="lt1"/>
                </a:solidFill>
                <a:latin typeface="Lucida Sans"/>
                <a:ea typeface="Lucida Sans"/>
                <a:cs typeface="Lucida Sans"/>
                <a:sym typeface="Lucida Sans"/>
              </a:defRPr>
            </a:lvl2pPr>
            <a:lvl3pPr marR="0" lvl="2" algn="ctr" rtl="0">
              <a:spcBef>
                <a:spcPts val="0"/>
              </a:spcBef>
              <a:spcAft>
                <a:spcPts val="0"/>
              </a:spcAft>
              <a:buSzPts val="1400"/>
              <a:buNone/>
              <a:defRPr sz="4100" b="1" i="0" u="none" strike="noStrike" cap="none">
                <a:solidFill>
                  <a:schemeClr val="lt1"/>
                </a:solidFill>
                <a:latin typeface="Lucida Sans"/>
                <a:ea typeface="Lucida Sans"/>
                <a:cs typeface="Lucida Sans"/>
                <a:sym typeface="Lucida Sans"/>
              </a:defRPr>
            </a:lvl3pPr>
            <a:lvl4pPr marR="0" lvl="3" algn="ctr" rtl="0">
              <a:spcBef>
                <a:spcPts val="0"/>
              </a:spcBef>
              <a:spcAft>
                <a:spcPts val="0"/>
              </a:spcAft>
              <a:buSzPts val="1400"/>
              <a:buNone/>
              <a:defRPr sz="4100" b="1" i="0" u="none" strike="noStrike" cap="none">
                <a:solidFill>
                  <a:schemeClr val="lt1"/>
                </a:solidFill>
                <a:latin typeface="Lucida Sans"/>
                <a:ea typeface="Lucida Sans"/>
                <a:cs typeface="Lucida Sans"/>
                <a:sym typeface="Lucida Sans"/>
              </a:defRPr>
            </a:lvl4pPr>
            <a:lvl5pPr marR="0" lvl="4" algn="ctr" rtl="0">
              <a:spcBef>
                <a:spcPts val="0"/>
              </a:spcBef>
              <a:spcAft>
                <a:spcPts val="0"/>
              </a:spcAft>
              <a:buSzPts val="1400"/>
              <a:buNone/>
              <a:defRPr sz="4100" b="1" i="0" u="none" strike="noStrike" cap="none">
                <a:solidFill>
                  <a:schemeClr val="lt1"/>
                </a:solidFill>
                <a:latin typeface="Lucida Sans"/>
                <a:ea typeface="Lucida Sans"/>
                <a:cs typeface="Lucida Sans"/>
                <a:sym typeface="Lucida Sans"/>
              </a:defRPr>
            </a:lvl5pPr>
            <a:lvl6pPr marR="0" lvl="5" algn="ctr" rtl="0">
              <a:spcBef>
                <a:spcPts val="0"/>
              </a:spcBef>
              <a:spcAft>
                <a:spcPts val="0"/>
              </a:spcAft>
              <a:buSzPts val="1400"/>
              <a:buNone/>
              <a:defRPr sz="4100" b="1" i="0" u="none" strike="noStrike" cap="none">
                <a:solidFill>
                  <a:schemeClr val="lt1"/>
                </a:solidFill>
                <a:latin typeface="Lucida Sans"/>
                <a:ea typeface="Lucida Sans"/>
                <a:cs typeface="Lucida Sans"/>
                <a:sym typeface="Lucida Sans"/>
              </a:defRPr>
            </a:lvl6pPr>
            <a:lvl7pPr marR="0" lvl="6" algn="ctr" rtl="0">
              <a:spcBef>
                <a:spcPts val="0"/>
              </a:spcBef>
              <a:spcAft>
                <a:spcPts val="0"/>
              </a:spcAft>
              <a:buSzPts val="1400"/>
              <a:buNone/>
              <a:defRPr sz="4100" b="1" i="0" u="none" strike="noStrike" cap="none">
                <a:solidFill>
                  <a:schemeClr val="lt1"/>
                </a:solidFill>
                <a:latin typeface="Lucida Sans"/>
                <a:ea typeface="Lucida Sans"/>
                <a:cs typeface="Lucida Sans"/>
                <a:sym typeface="Lucida Sans"/>
              </a:defRPr>
            </a:lvl7pPr>
            <a:lvl8pPr marR="0" lvl="7" algn="ctr" rtl="0">
              <a:spcBef>
                <a:spcPts val="0"/>
              </a:spcBef>
              <a:spcAft>
                <a:spcPts val="0"/>
              </a:spcAft>
              <a:buSzPts val="1400"/>
              <a:buNone/>
              <a:defRPr sz="4100" b="1" i="0" u="none" strike="noStrike" cap="none">
                <a:solidFill>
                  <a:schemeClr val="lt1"/>
                </a:solidFill>
                <a:latin typeface="Lucida Sans"/>
                <a:ea typeface="Lucida Sans"/>
                <a:cs typeface="Lucida Sans"/>
                <a:sym typeface="Lucida Sans"/>
              </a:defRPr>
            </a:lvl8pPr>
            <a:lvl9pPr marR="0" lvl="8" algn="ctr" rtl="0">
              <a:spcBef>
                <a:spcPts val="0"/>
              </a:spcBef>
              <a:spcAft>
                <a:spcPts val="0"/>
              </a:spcAft>
              <a:buSzPts val="1400"/>
              <a:buNone/>
              <a:defRPr sz="4100" b="1" i="0" u="none" strike="noStrike" cap="none">
                <a:solidFill>
                  <a:schemeClr val="lt1"/>
                </a:solidFill>
                <a:latin typeface="Lucida Sans"/>
                <a:ea typeface="Lucida Sans"/>
                <a:cs typeface="Lucida Sans"/>
                <a:sym typeface="Lucida Sans"/>
              </a:defRPr>
            </a:lvl9pPr>
          </a:lstStyle>
          <a:p>
            <a:endParaRPr/>
          </a:p>
        </p:txBody>
      </p:sp>
      <p:sp>
        <p:nvSpPr>
          <p:cNvPr id="7" name="Google Shape;7;p25"/>
          <p:cNvSpPr txBox="1">
            <a:spLocks noGrp="1"/>
          </p:cNvSpPr>
          <p:nvPr>
            <p:ph type="body" idx="1"/>
          </p:nvPr>
        </p:nvSpPr>
        <p:spPr>
          <a:xfrm>
            <a:off x="457200" y="1600200"/>
            <a:ext cx="8229600" cy="4708525"/>
          </a:xfrm>
          <a:prstGeom prst="rect">
            <a:avLst/>
          </a:prstGeom>
          <a:noFill/>
          <a:ln>
            <a:noFill/>
          </a:ln>
        </p:spPr>
        <p:txBody>
          <a:bodyPr spcFirstLastPara="1" wrap="square" lIns="91425" tIns="45700" rIns="91425" bIns="45700" anchor="t" anchorCtr="0">
            <a:noAutofit/>
          </a:bodyPr>
          <a:lstStyle>
            <a:lvl1pPr marL="457200" marR="0" lvl="0" indent="-344170" algn="l" rtl="0">
              <a:spcBef>
                <a:spcPts val="560"/>
              </a:spcBef>
              <a:spcAft>
                <a:spcPts val="0"/>
              </a:spcAft>
              <a:buClr>
                <a:srgbClr val="F9F9F9"/>
              </a:buClr>
              <a:buSzPts val="1820"/>
              <a:buFont typeface="Noto Sans Symbols"/>
              <a:buChar char="▣"/>
              <a:defRPr sz="2800" b="0" i="0" u="none" strike="noStrike" cap="none">
                <a:solidFill>
                  <a:schemeClr val="lt1"/>
                </a:solidFill>
                <a:latin typeface="Book Antiqua"/>
                <a:ea typeface="Book Antiqua"/>
                <a:cs typeface="Book Antiqua"/>
                <a:sym typeface="Book Antiqua"/>
              </a:defRPr>
            </a:lvl1pPr>
            <a:lvl2pPr marL="914400" marR="0" lvl="1" indent="-350519" algn="l" rtl="0">
              <a:spcBef>
                <a:spcPts val="480"/>
              </a:spcBef>
              <a:spcAft>
                <a:spcPts val="0"/>
              </a:spcAft>
              <a:buClr>
                <a:schemeClr val="lt1"/>
              </a:buClr>
              <a:buSzPts val="1920"/>
              <a:buFont typeface="Noto Sans Symbols"/>
              <a:buChar char="◼"/>
              <a:defRPr sz="2400" b="0" i="0" u="none" strike="noStrike" cap="none">
                <a:solidFill>
                  <a:schemeClr val="lt1"/>
                </a:solidFill>
                <a:latin typeface="Book Antiqua"/>
                <a:ea typeface="Book Antiqua"/>
                <a:cs typeface="Book Antiqua"/>
                <a:sym typeface="Book Antiqua"/>
              </a:defRPr>
            </a:lvl2pPr>
            <a:lvl3pPr marL="1371600" marR="0" lvl="2" indent="-361314" algn="l" rtl="0">
              <a:spcBef>
                <a:spcPts val="440"/>
              </a:spcBef>
              <a:spcAft>
                <a:spcPts val="0"/>
              </a:spcAft>
              <a:buClr>
                <a:schemeClr val="lt1"/>
              </a:buClr>
              <a:buSzPts val="2090"/>
              <a:buFont typeface="Noto Sans Symbols"/>
              <a:buChar char="🢭"/>
              <a:defRPr sz="2200" b="0" i="0" u="none" strike="noStrike" cap="none">
                <a:solidFill>
                  <a:schemeClr val="lt1"/>
                </a:solidFill>
                <a:latin typeface="Book Antiqua"/>
                <a:ea typeface="Book Antiqua"/>
                <a:cs typeface="Book Antiqua"/>
                <a:sym typeface="Book Antiqua"/>
              </a:defRPr>
            </a:lvl3pPr>
            <a:lvl4pPr marL="1828800" marR="0" lvl="3" indent="-355600" algn="l" rtl="0">
              <a:spcBef>
                <a:spcPts val="400"/>
              </a:spcBef>
              <a:spcAft>
                <a:spcPts val="0"/>
              </a:spcAft>
              <a:buClr>
                <a:schemeClr val="lt1"/>
              </a:buClr>
              <a:buSzPts val="2000"/>
              <a:buFont typeface="Noto Sans Symbols"/>
              <a:buChar char="🢝"/>
              <a:defRPr sz="2000" b="0" i="0" u="none" strike="noStrike" cap="none">
                <a:solidFill>
                  <a:schemeClr val="lt1"/>
                </a:solidFill>
                <a:latin typeface="Book Antiqua"/>
                <a:ea typeface="Book Antiqua"/>
                <a:cs typeface="Book Antiqua"/>
                <a:sym typeface="Book Antiqua"/>
              </a:defRPr>
            </a:lvl4pPr>
            <a:lvl5pPr marL="2286000" marR="0" lvl="4" indent="-355600" algn="l" rtl="0">
              <a:spcBef>
                <a:spcPts val="400"/>
              </a:spcBef>
              <a:spcAft>
                <a:spcPts val="0"/>
              </a:spcAft>
              <a:buClr>
                <a:schemeClr val="lt1"/>
              </a:buClr>
              <a:buSzPts val="2000"/>
              <a:buFont typeface="Noto Sans Symbols"/>
              <a:buChar char="■"/>
              <a:defRPr sz="2000" b="0" i="0" u="none" strike="noStrike" cap="none">
                <a:solidFill>
                  <a:schemeClr val="lt1"/>
                </a:solidFill>
                <a:latin typeface="Book Antiqua"/>
                <a:ea typeface="Book Antiqua"/>
                <a:cs typeface="Book Antiqua"/>
                <a:sym typeface="Book Antiqua"/>
              </a:defRPr>
            </a:lvl5pPr>
            <a:lvl6pPr marL="2743200" marR="0" lvl="5" indent="-342900" algn="l" rtl="0">
              <a:spcBef>
                <a:spcPts val="360"/>
              </a:spcBef>
              <a:spcAft>
                <a:spcPts val="0"/>
              </a:spcAft>
              <a:buClr>
                <a:schemeClr val="lt1"/>
              </a:buClr>
              <a:buSzPts val="1800"/>
              <a:buFont typeface="Noto Sans Symbols"/>
              <a:buChar char="🢝"/>
              <a:defRPr sz="1800" b="0" i="0" u="none" strike="noStrike" cap="none">
                <a:solidFill>
                  <a:schemeClr val="lt1"/>
                </a:solidFill>
                <a:latin typeface="Book Antiqua"/>
                <a:ea typeface="Book Antiqua"/>
                <a:cs typeface="Book Antiqua"/>
                <a:sym typeface="Book Antiqua"/>
              </a:defRPr>
            </a:lvl6pPr>
            <a:lvl7pPr marL="3200400" marR="0" lvl="6" indent="-330200" algn="l" rtl="0">
              <a:spcBef>
                <a:spcPts val="320"/>
              </a:spcBef>
              <a:spcAft>
                <a:spcPts val="0"/>
              </a:spcAft>
              <a:buClr>
                <a:schemeClr val="lt1"/>
              </a:buClr>
              <a:buSzPts val="1600"/>
              <a:buFont typeface="Noto Sans Symbols"/>
              <a:buChar char="●"/>
              <a:defRPr sz="1600" b="0" i="0" u="none" strike="noStrike" cap="none">
                <a:solidFill>
                  <a:schemeClr val="lt1"/>
                </a:solidFill>
                <a:latin typeface="Book Antiqua"/>
                <a:ea typeface="Book Antiqua"/>
                <a:cs typeface="Book Antiqua"/>
                <a:sym typeface="Book Antiqua"/>
              </a:defRPr>
            </a:lvl7pPr>
            <a:lvl8pPr marL="3657600" marR="0" lvl="7" indent="-317500" algn="l" rtl="0">
              <a:spcBef>
                <a:spcPts val="280"/>
              </a:spcBef>
              <a:spcAft>
                <a:spcPts val="0"/>
              </a:spcAft>
              <a:buClr>
                <a:schemeClr val="lt1"/>
              </a:buClr>
              <a:buSzPts val="1400"/>
              <a:buFont typeface="Noto Sans Symbols"/>
              <a:buChar char="●"/>
              <a:defRPr sz="1400" b="0" i="0" u="none" strike="noStrike" cap="none">
                <a:solidFill>
                  <a:schemeClr val="lt1"/>
                </a:solidFill>
                <a:latin typeface="Book Antiqua"/>
                <a:ea typeface="Book Antiqua"/>
                <a:cs typeface="Book Antiqua"/>
                <a:sym typeface="Book Antiqua"/>
              </a:defRPr>
            </a:lvl8pPr>
            <a:lvl9pPr marL="4114800" marR="0" lvl="8" indent="-317500" algn="l" rtl="0">
              <a:spcBef>
                <a:spcPts val="280"/>
              </a:spcBef>
              <a:spcAft>
                <a:spcPts val="0"/>
              </a:spcAft>
              <a:buClr>
                <a:schemeClr val="lt1"/>
              </a:buClr>
              <a:buSzPts val="1400"/>
              <a:buFont typeface="Noto Sans Symbols"/>
              <a:buChar char="●"/>
              <a:defRPr sz="1400" b="0" i="0" u="none" strike="noStrike" cap="none">
                <a:solidFill>
                  <a:schemeClr val="lt1"/>
                </a:solidFill>
                <a:latin typeface="Book Antiqua"/>
                <a:ea typeface="Book Antiqua"/>
                <a:cs typeface="Book Antiqua"/>
                <a:sym typeface="Book Antiqua"/>
              </a:defRPr>
            </a:lvl9pPr>
          </a:lstStyle>
          <a:p>
            <a:endParaRPr/>
          </a:p>
        </p:txBody>
      </p:sp>
      <p:sp>
        <p:nvSpPr>
          <p:cNvPr id="8" name="Google Shape;8;p25"/>
          <p:cNvSpPr txBox="1">
            <a:spLocks noGrp="1"/>
          </p:cNvSpPr>
          <p:nvPr>
            <p:ph type="dt" idx="10"/>
          </p:nvPr>
        </p:nvSpPr>
        <p:spPr>
          <a:xfrm>
            <a:off x="457200" y="6416675"/>
            <a:ext cx="2133600" cy="365125"/>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SzPts val="1400"/>
              <a:buNone/>
              <a:defRPr sz="1200" b="0" i="0" u="none" strike="noStrike" cap="none">
                <a:solidFill>
                  <a:srgbClr val="BCBCBC"/>
                </a:solidFill>
                <a:latin typeface="Book Antiqua"/>
                <a:ea typeface="Book Antiqua"/>
                <a:cs typeface="Book Antiqua"/>
                <a:sym typeface="Book Antiqua"/>
              </a:defRPr>
            </a:lvl1pPr>
            <a:lvl2pPr marR="0" lvl="1"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9" name="Google Shape;9;p25"/>
          <p:cNvSpPr txBox="1">
            <a:spLocks noGrp="1"/>
          </p:cNvSpPr>
          <p:nvPr>
            <p:ph type="ftr" idx="11"/>
          </p:nvPr>
        </p:nvSpPr>
        <p:spPr>
          <a:xfrm>
            <a:off x="3124200" y="6416675"/>
            <a:ext cx="2895600" cy="365125"/>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10" name="Google Shape;10;p25"/>
          <p:cNvSpPr txBox="1">
            <a:spLocks noGrp="1"/>
          </p:cNvSpPr>
          <p:nvPr>
            <p:ph type="sldNum" idx="12"/>
          </p:nvPr>
        </p:nvSpPr>
        <p:spPr>
          <a:xfrm>
            <a:off x="7924800" y="6416675"/>
            <a:ext cx="762000" cy="365125"/>
          </a:xfrm>
          <a:prstGeom prst="rect">
            <a:avLst/>
          </a:prstGeom>
          <a:noFill/>
          <a:ln>
            <a:noFill/>
          </a:ln>
        </p:spPr>
        <p:txBody>
          <a:bodyPr spcFirstLastPara="1" wrap="square" lIns="0" tIns="45700" rIns="0" bIns="45700" anchor="b" anchorCtr="0">
            <a:noAutofit/>
          </a:bodyPr>
          <a:lstStyle>
            <a:lvl1pPr marL="0" marR="0" lvl="0" indent="0" algn="r" rtl="0">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1pPr>
            <a:lvl2pPr marL="0" marR="0" lvl="1" indent="0" algn="r" rtl="0">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2pPr>
            <a:lvl3pPr marL="0" marR="0" lvl="2" indent="0" algn="r" rtl="0">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3pPr>
            <a:lvl4pPr marL="0" marR="0" lvl="3" indent="0" algn="r" rtl="0">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4pPr>
            <a:lvl5pPr marL="0" marR="0" lvl="4" indent="0" algn="r" rtl="0">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5pPr>
            <a:lvl6pPr marL="0" marR="0" lvl="5" indent="0" algn="r" rtl="0">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6pPr>
            <a:lvl7pPr marL="0" marR="0" lvl="6" indent="0" algn="r" rtl="0">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7pPr>
            <a:lvl8pPr marL="0" marR="0" lvl="7" indent="0" algn="r" rtl="0">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8pPr>
            <a:lvl9pPr marL="0" marR="0" lvl="8" indent="0" algn="r" rtl="0">
              <a:lnSpc>
                <a:spcPct val="100000"/>
              </a:lnSpc>
              <a:spcBef>
                <a:spcPts val="0"/>
              </a:spcBef>
              <a:spcAft>
                <a:spcPts val="0"/>
              </a:spcAft>
              <a:buClr>
                <a:srgbClr val="BCBCBC"/>
              </a:buClr>
              <a:buSzPts val="1200"/>
              <a:buFont typeface="Book Antiqua"/>
              <a:buNone/>
              <a:defRPr sz="1200" b="0" i="0" u="none" strike="noStrike" cap="none">
                <a:solidFill>
                  <a:srgbClr val="BCBCBC"/>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4"/>
        <p:cNvGrpSpPr/>
        <p:nvPr/>
      </p:nvGrpSpPr>
      <p:grpSpPr>
        <a:xfrm>
          <a:off x="0" y="0"/>
          <a:ext cx="0" cy="0"/>
          <a:chOff x="0" y="0"/>
          <a:chExt cx="0" cy="0"/>
        </a:xfrm>
      </p:grpSpPr>
      <p:sp>
        <p:nvSpPr>
          <p:cNvPr id="75" name="Google Shape;75;p36"/>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SzPts val="1400"/>
              <a:buNone/>
              <a:defRPr sz="4100" b="1" i="0" u="none" strike="noStrike" cap="none">
                <a:solidFill>
                  <a:srgbClr val="8CAADD"/>
                </a:solidFill>
                <a:latin typeface="Lucida Sans"/>
                <a:ea typeface="Lucida Sans"/>
                <a:cs typeface="Lucida Sans"/>
                <a:sym typeface="Lucida Sans"/>
              </a:defRPr>
            </a:lvl1pPr>
            <a:lvl2pPr marR="0" lvl="1" algn="ctr" rtl="0">
              <a:spcBef>
                <a:spcPts val="0"/>
              </a:spcBef>
              <a:spcAft>
                <a:spcPts val="0"/>
              </a:spcAft>
              <a:buSzPts val="1400"/>
              <a:buNone/>
              <a:defRPr sz="4100" b="1" i="0" u="none" strike="noStrike" cap="none">
                <a:solidFill>
                  <a:schemeClr val="lt1"/>
                </a:solidFill>
                <a:latin typeface="Lucida Sans"/>
                <a:ea typeface="Lucida Sans"/>
                <a:cs typeface="Lucida Sans"/>
                <a:sym typeface="Lucida Sans"/>
              </a:defRPr>
            </a:lvl2pPr>
            <a:lvl3pPr marR="0" lvl="2" algn="ctr" rtl="0">
              <a:spcBef>
                <a:spcPts val="0"/>
              </a:spcBef>
              <a:spcAft>
                <a:spcPts val="0"/>
              </a:spcAft>
              <a:buSzPts val="1400"/>
              <a:buNone/>
              <a:defRPr sz="4100" b="1" i="0" u="none" strike="noStrike" cap="none">
                <a:solidFill>
                  <a:schemeClr val="lt1"/>
                </a:solidFill>
                <a:latin typeface="Lucida Sans"/>
                <a:ea typeface="Lucida Sans"/>
                <a:cs typeface="Lucida Sans"/>
                <a:sym typeface="Lucida Sans"/>
              </a:defRPr>
            </a:lvl3pPr>
            <a:lvl4pPr marR="0" lvl="3" algn="ctr" rtl="0">
              <a:spcBef>
                <a:spcPts val="0"/>
              </a:spcBef>
              <a:spcAft>
                <a:spcPts val="0"/>
              </a:spcAft>
              <a:buSzPts val="1400"/>
              <a:buNone/>
              <a:defRPr sz="4100" b="1" i="0" u="none" strike="noStrike" cap="none">
                <a:solidFill>
                  <a:schemeClr val="lt1"/>
                </a:solidFill>
                <a:latin typeface="Lucida Sans"/>
                <a:ea typeface="Lucida Sans"/>
                <a:cs typeface="Lucida Sans"/>
                <a:sym typeface="Lucida Sans"/>
              </a:defRPr>
            </a:lvl4pPr>
            <a:lvl5pPr marR="0" lvl="4" algn="ctr" rtl="0">
              <a:spcBef>
                <a:spcPts val="0"/>
              </a:spcBef>
              <a:spcAft>
                <a:spcPts val="0"/>
              </a:spcAft>
              <a:buSzPts val="1400"/>
              <a:buNone/>
              <a:defRPr sz="4100" b="1" i="0" u="none" strike="noStrike" cap="none">
                <a:solidFill>
                  <a:schemeClr val="lt1"/>
                </a:solidFill>
                <a:latin typeface="Lucida Sans"/>
                <a:ea typeface="Lucida Sans"/>
                <a:cs typeface="Lucida Sans"/>
                <a:sym typeface="Lucida Sans"/>
              </a:defRPr>
            </a:lvl5pPr>
            <a:lvl6pPr marR="0" lvl="5" algn="ctr" rtl="0">
              <a:spcBef>
                <a:spcPts val="0"/>
              </a:spcBef>
              <a:spcAft>
                <a:spcPts val="0"/>
              </a:spcAft>
              <a:buSzPts val="1400"/>
              <a:buNone/>
              <a:defRPr sz="4100" b="1" i="0" u="none" strike="noStrike" cap="none">
                <a:solidFill>
                  <a:schemeClr val="lt1"/>
                </a:solidFill>
                <a:latin typeface="Lucida Sans"/>
                <a:ea typeface="Lucida Sans"/>
                <a:cs typeface="Lucida Sans"/>
                <a:sym typeface="Lucida Sans"/>
              </a:defRPr>
            </a:lvl6pPr>
            <a:lvl7pPr marR="0" lvl="6" algn="ctr" rtl="0">
              <a:spcBef>
                <a:spcPts val="0"/>
              </a:spcBef>
              <a:spcAft>
                <a:spcPts val="0"/>
              </a:spcAft>
              <a:buSzPts val="1400"/>
              <a:buNone/>
              <a:defRPr sz="4100" b="1" i="0" u="none" strike="noStrike" cap="none">
                <a:solidFill>
                  <a:schemeClr val="lt1"/>
                </a:solidFill>
                <a:latin typeface="Lucida Sans"/>
                <a:ea typeface="Lucida Sans"/>
                <a:cs typeface="Lucida Sans"/>
                <a:sym typeface="Lucida Sans"/>
              </a:defRPr>
            </a:lvl7pPr>
            <a:lvl8pPr marR="0" lvl="7" algn="ctr" rtl="0">
              <a:spcBef>
                <a:spcPts val="0"/>
              </a:spcBef>
              <a:spcAft>
                <a:spcPts val="0"/>
              </a:spcAft>
              <a:buSzPts val="1400"/>
              <a:buNone/>
              <a:defRPr sz="4100" b="1" i="0" u="none" strike="noStrike" cap="none">
                <a:solidFill>
                  <a:schemeClr val="lt1"/>
                </a:solidFill>
                <a:latin typeface="Lucida Sans"/>
                <a:ea typeface="Lucida Sans"/>
                <a:cs typeface="Lucida Sans"/>
                <a:sym typeface="Lucida Sans"/>
              </a:defRPr>
            </a:lvl8pPr>
            <a:lvl9pPr marR="0" lvl="8" algn="ctr" rtl="0">
              <a:spcBef>
                <a:spcPts val="0"/>
              </a:spcBef>
              <a:spcAft>
                <a:spcPts val="0"/>
              </a:spcAft>
              <a:buSzPts val="1400"/>
              <a:buNone/>
              <a:defRPr sz="4100" b="1" i="0" u="none" strike="noStrike" cap="none">
                <a:solidFill>
                  <a:schemeClr val="lt1"/>
                </a:solidFill>
                <a:latin typeface="Lucida Sans"/>
                <a:ea typeface="Lucida Sans"/>
                <a:cs typeface="Lucida Sans"/>
                <a:sym typeface="Lucida Sans"/>
              </a:defRPr>
            </a:lvl9pPr>
          </a:lstStyle>
          <a:p>
            <a:endParaRPr/>
          </a:p>
        </p:txBody>
      </p:sp>
      <p:sp>
        <p:nvSpPr>
          <p:cNvPr id="76" name="Google Shape;76;p36"/>
          <p:cNvSpPr txBox="1">
            <a:spLocks noGrp="1"/>
          </p:cNvSpPr>
          <p:nvPr>
            <p:ph type="body" idx="1"/>
          </p:nvPr>
        </p:nvSpPr>
        <p:spPr>
          <a:xfrm>
            <a:off x="457200" y="1600200"/>
            <a:ext cx="8229600" cy="4708525"/>
          </a:xfrm>
          <a:prstGeom prst="rect">
            <a:avLst/>
          </a:prstGeom>
          <a:noFill/>
          <a:ln>
            <a:noFill/>
          </a:ln>
        </p:spPr>
        <p:txBody>
          <a:bodyPr spcFirstLastPara="1" wrap="square" lIns="91425" tIns="45700" rIns="91425" bIns="45700" anchor="t" anchorCtr="0">
            <a:noAutofit/>
          </a:bodyPr>
          <a:lstStyle>
            <a:lvl1pPr marL="457200" marR="0" lvl="0" indent="-344170" algn="l" rtl="0">
              <a:spcBef>
                <a:spcPts val="560"/>
              </a:spcBef>
              <a:spcAft>
                <a:spcPts val="0"/>
              </a:spcAft>
              <a:buClr>
                <a:srgbClr val="F9F9F9"/>
              </a:buClr>
              <a:buSzPts val="1820"/>
              <a:buFont typeface="Noto Sans Symbols"/>
              <a:buChar char="▣"/>
              <a:defRPr sz="2800" b="0" i="0" u="none" strike="noStrike" cap="none">
                <a:solidFill>
                  <a:schemeClr val="lt1"/>
                </a:solidFill>
                <a:latin typeface="Book Antiqua"/>
                <a:ea typeface="Book Antiqua"/>
                <a:cs typeface="Book Antiqua"/>
                <a:sym typeface="Book Antiqua"/>
              </a:defRPr>
            </a:lvl1pPr>
            <a:lvl2pPr marL="914400" marR="0" lvl="1" indent="-350519" algn="l" rtl="0">
              <a:spcBef>
                <a:spcPts val="480"/>
              </a:spcBef>
              <a:spcAft>
                <a:spcPts val="0"/>
              </a:spcAft>
              <a:buClr>
                <a:schemeClr val="lt1"/>
              </a:buClr>
              <a:buSzPts val="1920"/>
              <a:buFont typeface="Noto Sans Symbols"/>
              <a:buChar char="◼"/>
              <a:defRPr sz="2400" b="0" i="0" u="none" strike="noStrike" cap="none">
                <a:solidFill>
                  <a:schemeClr val="lt1"/>
                </a:solidFill>
                <a:latin typeface="Book Antiqua"/>
                <a:ea typeface="Book Antiqua"/>
                <a:cs typeface="Book Antiqua"/>
                <a:sym typeface="Book Antiqua"/>
              </a:defRPr>
            </a:lvl2pPr>
            <a:lvl3pPr marL="1371600" marR="0" lvl="2" indent="-361314" algn="l" rtl="0">
              <a:spcBef>
                <a:spcPts val="440"/>
              </a:spcBef>
              <a:spcAft>
                <a:spcPts val="0"/>
              </a:spcAft>
              <a:buClr>
                <a:schemeClr val="lt1"/>
              </a:buClr>
              <a:buSzPts val="2090"/>
              <a:buFont typeface="Noto Sans Symbols"/>
              <a:buChar char="🢭"/>
              <a:defRPr sz="2200" b="0" i="0" u="none" strike="noStrike" cap="none">
                <a:solidFill>
                  <a:schemeClr val="lt1"/>
                </a:solidFill>
                <a:latin typeface="Book Antiqua"/>
                <a:ea typeface="Book Antiqua"/>
                <a:cs typeface="Book Antiqua"/>
                <a:sym typeface="Book Antiqua"/>
              </a:defRPr>
            </a:lvl3pPr>
            <a:lvl4pPr marL="1828800" marR="0" lvl="3" indent="-355600" algn="l" rtl="0">
              <a:spcBef>
                <a:spcPts val="400"/>
              </a:spcBef>
              <a:spcAft>
                <a:spcPts val="0"/>
              </a:spcAft>
              <a:buClr>
                <a:schemeClr val="lt1"/>
              </a:buClr>
              <a:buSzPts val="2000"/>
              <a:buFont typeface="Noto Sans Symbols"/>
              <a:buChar char="🢝"/>
              <a:defRPr sz="2000" b="0" i="0" u="none" strike="noStrike" cap="none">
                <a:solidFill>
                  <a:schemeClr val="lt1"/>
                </a:solidFill>
                <a:latin typeface="Book Antiqua"/>
                <a:ea typeface="Book Antiqua"/>
                <a:cs typeface="Book Antiqua"/>
                <a:sym typeface="Book Antiqua"/>
              </a:defRPr>
            </a:lvl4pPr>
            <a:lvl5pPr marL="2286000" marR="0" lvl="4" indent="-355600" algn="l" rtl="0">
              <a:spcBef>
                <a:spcPts val="400"/>
              </a:spcBef>
              <a:spcAft>
                <a:spcPts val="0"/>
              </a:spcAft>
              <a:buClr>
                <a:schemeClr val="lt1"/>
              </a:buClr>
              <a:buSzPts val="2000"/>
              <a:buFont typeface="Noto Sans Symbols"/>
              <a:buChar char="■"/>
              <a:defRPr sz="2000" b="0" i="0" u="none" strike="noStrike" cap="none">
                <a:solidFill>
                  <a:schemeClr val="lt1"/>
                </a:solidFill>
                <a:latin typeface="Book Antiqua"/>
                <a:ea typeface="Book Antiqua"/>
                <a:cs typeface="Book Antiqua"/>
                <a:sym typeface="Book Antiqua"/>
              </a:defRPr>
            </a:lvl5pPr>
            <a:lvl6pPr marL="2743200" marR="0" lvl="5" indent="-342900" algn="l" rtl="0">
              <a:spcBef>
                <a:spcPts val="360"/>
              </a:spcBef>
              <a:spcAft>
                <a:spcPts val="0"/>
              </a:spcAft>
              <a:buClr>
                <a:schemeClr val="lt1"/>
              </a:buClr>
              <a:buSzPts val="1800"/>
              <a:buFont typeface="Noto Sans Symbols"/>
              <a:buChar char="🢝"/>
              <a:defRPr sz="1800" b="0" i="0" u="none" strike="noStrike" cap="none">
                <a:solidFill>
                  <a:schemeClr val="lt1"/>
                </a:solidFill>
                <a:latin typeface="Book Antiqua"/>
                <a:ea typeface="Book Antiqua"/>
                <a:cs typeface="Book Antiqua"/>
                <a:sym typeface="Book Antiqua"/>
              </a:defRPr>
            </a:lvl6pPr>
            <a:lvl7pPr marL="3200400" marR="0" lvl="6" indent="-330200" algn="l" rtl="0">
              <a:spcBef>
                <a:spcPts val="320"/>
              </a:spcBef>
              <a:spcAft>
                <a:spcPts val="0"/>
              </a:spcAft>
              <a:buClr>
                <a:schemeClr val="lt1"/>
              </a:buClr>
              <a:buSzPts val="1600"/>
              <a:buFont typeface="Noto Sans Symbols"/>
              <a:buChar char="●"/>
              <a:defRPr sz="1600" b="0" i="0" u="none" strike="noStrike" cap="none">
                <a:solidFill>
                  <a:schemeClr val="lt1"/>
                </a:solidFill>
                <a:latin typeface="Book Antiqua"/>
                <a:ea typeface="Book Antiqua"/>
                <a:cs typeface="Book Antiqua"/>
                <a:sym typeface="Book Antiqua"/>
              </a:defRPr>
            </a:lvl7pPr>
            <a:lvl8pPr marL="3657600" marR="0" lvl="7" indent="-317500" algn="l" rtl="0">
              <a:spcBef>
                <a:spcPts val="280"/>
              </a:spcBef>
              <a:spcAft>
                <a:spcPts val="0"/>
              </a:spcAft>
              <a:buClr>
                <a:schemeClr val="lt1"/>
              </a:buClr>
              <a:buSzPts val="1400"/>
              <a:buFont typeface="Noto Sans Symbols"/>
              <a:buChar char="●"/>
              <a:defRPr sz="1400" b="0" i="0" u="none" strike="noStrike" cap="none">
                <a:solidFill>
                  <a:schemeClr val="lt1"/>
                </a:solidFill>
                <a:latin typeface="Book Antiqua"/>
                <a:ea typeface="Book Antiqua"/>
                <a:cs typeface="Book Antiqua"/>
                <a:sym typeface="Book Antiqua"/>
              </a:defRPr>
            </a:lvl8pPr>
            <a:lvl9pPr marL="4114800" marR="0" lvl="8" indent="-317500" algn="l" rtl="0">
              <a:spcBef>
                <a:spcPts val="280"/>
              </a:spcBef>
              <a:spcAft>
                <a:spcPts val="0"/>
              </a:spcAft>
              <a:buClr>
                <a:schemeClr val="lt1"/>
              </a:buClr>
              <a:buSzPts val="1400"/>
              <a:buFont typeface="Noto Sans Symbols"/>
              <a:buChar char="●"/>
              <a:defRPr sz="1400" b="0" i="0" u="none" strike="noStrike" cap="none">
                <a:solidFill>
                  <a:schemeClr val="lt1"/>
                </a:solidFill>
                <a:latin typeface="Book Antiqua"/>
                <a:ea typeface="Book Antiqua"/>
                <a:cs typeface="Book Antiqua"/>
                <a:sym typeface="Book Antiqua"/>
              </a:defRPr>
            </a:lvl9pPr>
          </a:lstStyle>
          <a:p>
            <a:endParaRPr/>
          </a:p>
        </p:txBody>
      </p:sp>
      <p:sp>
        <p:nvSpPr>
          <p:cNvPr id="77" name="Google Shape;77;p36"/>
          <p:cNvSpPr txBox="1">
            <a:spLocks noGrp="1"/>
          </p:cNvSpPr>
          <p:nvPr>
            <p:ph type="dt" idx="10"/>
          </p:nvPr>
        </p:nvSpPr>
        <p:spPr>
          <a:xfrm>
            <a:off x="457200" y="6416675"/>
            <a:ext cx="2133600" cy="365125"/>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SzPts val="1400"/>
              <a:buNone/>
              <a:defRPr sz="1200" b="0" i="0" u="none">
                <a:solidFill>
                  <a:srgbClr val="BCBCBC"/>
                </a:solidFill>
                <a:latin typeface="Book Antiqua"/>
                <a:ea typeface="Book Antiqua"/>
                <a:cs typeface="Book Antiqua"/>
                <a:sym typeface="Book Antiqua"/>
              </a:defRPr>
            </a:lvl1pPr>
            <a:lvl2pPr marR="0" lvl="1"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78" name="Google Shape;78;p36"/>
          <p:cNvSpPr txBox="1">
            <a:spLocks noGrp="1"/>
          </p:cNvSpPr>
          <p:nvPr>
            <p:ph type="ftr" idx="11"/>
          </p:nvPr>
        </p:nvSpPr>
        <p:spPr>
          <a:xfrm>
            <a:off x="3124200" y="6416675"/>
            <a:ext cx="2895600" cy="365125"/>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SzPts val="1400"/>
              <a:buNone/>
              <a:defRPr sz="1800" b="0" i="0" u="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79" name="Google Shape;79;p36"/>
          <p:cNvSpPr txBox="1">
            <a:spLocks noGrp="1"/>
          </p:cNvSpPr>
          <p:nvPr>
            <p:ph type="sldNum" idx="12"/>
          </p:nvPr>
        </p:nvSpPr>
        <p:spPr>
          <a:xfrm>
            <a:off x="7924800" y="6416675"/>
            <a:ext cx="762000" cy="365125"/>
          </a:xfrm>
          <a:prstGeom prst="rect">
            <a:avLst/>
          </a:prstGeom>
          <a:noFill/>
          <a:ln>
            <a:noFill/>
          </a:ln>
        </p:spPr>
        <p:txBody>
          <a:bodyPr spcFirstLastPara="1" wrap="square" lIns="0" tIns="45700" rIns="0" bIns="45700" anchor="b" anchorCtr="0">
            <a:noAutofit/>
          </a:bodyPr>
          <a:lstStyle>
            <a:lvl1pPr marL="0" marR="0" lvl="0" indent="0" algn="r" rtl="0">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1pPr>
            <a:lvl2pPr marL="0" marR="0" lvl="1" indent="0" algn="r" rtl="0">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2pPr>
            <a:lvl3pPr marL="0" marR="0" lvl="2" indent="0" algn="r" rtl="0">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3pPr>
            <a:lvl4pPr marL="0" marR="0" lvl="3" indent="0" algn="r" rtl="0">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4pPr>
            <a:lvl5pPr marL="0" marR="0" lvl="4" indent="0" algn="r" rtl="0">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5pPr>
            <a:lvl6pPr marL="0" marR="0" lvl="5" indent="0" algn="r" rtl="0">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6pPr>
            <a:lvl7pPr marL="0" marR="0" lvl="6" indent="0" algn="r" rtl="0">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7pPr>
            <a:lvl8pPr marL="0" marR="0" lvl="7" indent="0" algn="r" rtl="0">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8pPr>
            <a:lvl9pPr marL="0" marR="0" lvl="8" indent="0" algn="r" rtl="0">
              <a:lnSpc>
                <a:spcPct val="100000"/>
              </a:lnSpc>
              <a:spcBef>
                <a:spcPts val="0"/>
              </a:spcBef>
              <a:spcAft>
                <a:spcPts val="0"/>
              </a:spcAft>
              <a:buClr>
                <a:srgbClr val="BCBCBC"/>
              </a:buClr>
              <a:buSzPts val="1200"/>
              <a:buFont typeface="Book Antiqua"/>
              <a:buNone/>
              <a:defRPr sz="1200" b="0" i="0" u="none">
                <a:solidFill>
                  <a:srgbClr val="BCBCBC"/>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0"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
          <p:cNvSpPr txBox="1"/>
          <p:nvPr/>
        </p:nvSpPr>
        <p:spPr>
          <a:xfrm>
            <a:off x="2205037" y="500062"/>
            <a:ext cx="4387800" cy="9234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1100"/>
              <a:buFont typeface="Arial"/>
              <a:buNone/>
            </a:pPr>
            <a:r>
              <a:rPr lang="en-US" sz="1800">
                <a:solidFill>
                  <a:srgbClr val="FFFF00"/>
                </a:solidFill>
                <a:latin typeface="Times New Roman"/>
                <a:ea typeface="Times New Roman"/>
                <a:cs typeface="Times New Roman"/>
                <a:sym typeface="Times New Roman"/>
              </a:rPr>
              <a:t>Faculty of Medical Sciences in Kragujevac</a:t>
            </a:r>
            <a:endParaRPr sz="1800">
              <a:solidFill>
                <a:srgbClr val="FFFF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dk1"/>
              </a:buClr>
              <a:buSzPts val="1100"/>
              <a:buFont typeface="Arial"/>
              <a:buNone/>
            </a:pPr>
            <a:r>
              <a:rPr lang="en-US" sz="1800">
                <a:solidFill>
                  <a:srgbClr val="FFFF00"/>
                </a:solidFill>
                <a:latin typeface="Times New Roman"/>
                <a:ea typeface="Times New Roman"/>
                <a:cs typeface="Times New Roman"/>
                <a:sym typeface="Times New Roman"/>
              </a:rPr>
              <a:t>Integrated academic studies of medicine</a:t>
            </a:r>
            <a:endParaRPr sz="1800">
              <a:solidFill>
                <a:srgbClr val="FFFF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FFFF00"/>
              </a:buClr>
              <a:buSzPts val="1800"/>
              <a:buFont typeface="Times New Roman"/>
              <a:buNone/>
            </a:pPr>
            <a:endParaRPr sz="1800">
              <a:solidFill>
                <a:srgbClr val="FFFF00"/>
              </a:solidFill>
              <a:latin typeface="Times New Roman"/>
              <a:ea typeface="Times New Roman"/>
              <a:cs typeface="Times New Roman"/>
              <a:sym typeface="Times New Roman"/>
            </a:endParaRPr>
          </a:p>
        </p:txBody>
      </p:sp>
      <p:pic>
        <p:nvPicPr>
          <p:cNvPr id="91" name="Google Shape;91;p1" descr="mf"/>
          <p:cNvPicPr preferRelativeResize="0"/>
          <p:nvPr/>
        </p:nvPicPr>
        <p:blipFill rotWithShape="1">
          <a:blip r:embed="rId3">
            <a:alphaModFix/>
          </a:blip>
          <a:srcRect/>
          <a:stretch/>
        </p:blipFill>
        <p:spPr>
          <a:xfrm>
            <a:off x="8101012" y="0"/>
            <a:ext cx="1042987" cy="1404937"/>
          </a:xfrm>
          <a:prstGeom prst="rect">
            <a:avLst/>
          </a:prstGeom>
          <a:noFill/>
          <a:ln>
            <a:noFill/>
          </a:ln>
        </p:spPr>
      </p:pic>
      <p:sp>
        <p:nvSpPr>
          <p:cNvPr id="92" name="Google Shape;92;p1"/>
          <p:cNvSpPr txBox="1"/>
          <p:nvPr/>
        </p:nvSpPr>
        <p:spPr>
          <a:xfrm>
            <a:off x="323850" y="1989137"/>
            <a:ext cx="8382000" cy="892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FF00"/>
              </a:buClr>
              <a:buSzPts val="2400"/>
              <a:buFont typeface="Times New Roman"/>
              <a:buNone/>
            </a:pPr>
            <a:r>
              <a:rPr lang="en-US" sz="2400" b="1">
                <a:solidFill>
                  <a:srgbClr val="FFFF00"/>
                </a:solidFill>
                <a:latin typeface="Times New Roman"/>
                <a:ea typeface="Times New Roman"/>
                <a:cs typeface="Times New Roman"/>
                <a:sym typeface="Times New Roman"/>
              </a:rPr>
              <a:t>MODULE 1</a:t>
            </a:r>
            <a:r>
              <a:rPr lang="en-US" sz="2400" b="1" i="0" u="none" strike="noStrike" cap="none">
                <a:solidFill>
                  <a:srgbClr val="FFFF00"/>
                </a:solidFill>
                <a:latin typeface="Times New Roman"/>
                <a:ea typeface="Times New Roman"/>
                <a:cs typeface="Times New Roman"/>
                <a:sym typeface="Times New Roman"/>
              </a:rPr>
              <a:t>:</a:t>
            </a:r>
            <a:r>
              <a:rPr lang="en-US" sz="2800" b="1" i="0" u="none" strike="noStrike" cap="none">
                <a:solidFill>
                  <a:srgbClr val="FFFF00"/>
                </a:solidFill>
                <a:latin typeface="Times New Roman"/>
                <a:ea typeface="Times New Roman"/>
                <a:cs typeface="Times New Roman"/>
                <a:sym typeface="Times New Roman"/>
              </a:rPr>
              <a:t> </a:t>
            </a:r>
            <a:endParaRPr/>
          </a:p>
          <a:p>
            <a:pPr marL="0" marR="0" lvl="0" indent="0" algn="ctr" rtl="0">
              <a:lnSpc>
                <a:spcPct val="100000"/>
              </a:lnSpc>
              <a:spcBef>
                <a:spcPts val="0"/>
              </a:spcBef>
              <a:spcAft>
                <a:spcPts val="0"/>
              </a:spcAft>
              <a:buClr>
                <a:srgbClr val="FFFF00"/>
              </a:buClr>
              <a:buSzPts val="2400"/>
              <a:buFont typeface="Times New Roman"/>
              <a:buNone/>
            </a:pPr>
            <a:r>
              <a:rPr lang="en-US" sz="2400" b="1">
                <a:solidFill>
                  <a:srgbClr val="FFFF00"/>
                </a:solidFill>
                <a:latin typeface="Times New Roman"/>
                <a:ea typeface="Times New Roman"/>
                <a:cs typeface="Times New Roman"/>
                <a:sym typeface="Times New Roman"/>
              </a:rPr>
              <a:t>Communication skills basics</a:t>
            </a:r>
            <a:endParaRPr/>
          </a:p>
        </p:txBody>
      </p:sp>
      <p:sp>
        <p:nvSpPr>
          <p:cNvPr id="93" name="Google Shape;93;p1"/>
          <p:cNvSpPr txBox="1"/>
          <p:nvPr/>
        </p:nvSpPr>
        <p:spPr>
          <a:xfrm>
            <a:off x="1835150" y="3357562"/>
            <a:ext cx="5545200" cy="1723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FF00"/>
              </a:buClr>
              <a:buSzPts val="2200"/>
              <a:buFont typeface="Times New Roman"/>
              <a:buNone/>
            </a:pPr>
            <a:r>
              <a:rPr lang="en-US" sz="2200" b="1">
                <a:solidFill>
                  <a:srgbClr val="FFFF00"/>
                </a:solidFill>
                <a:latin typeface="Times New Roman"/>
                <a:ea typeface="Times New Roman"/>
                <a:cs typeface="Times New Roman"/>
                <a:sym typeface="Times New Roman"/>
              </a:rPr>
              <a:t>First unit (first week)</a:t>
            </a:r>
            <a:r>
              <a:rPr lang="en-US" sz="2200" b="1" i="0" u="none" strike="noStrike" cap="none">
                <a:solidFill>
                  <a:srgbClr val="FFFF00"/>
                </a:solidFill>
                <a:latin typeface="Times New Roman"/>
                <a:ea typeface="Times New Roman"/>
                <a:cs typeface="Times New Roman"/>
                <a:sym typeface="Times New Roman"/>
              </a:rPr>
              <a:t>:</a:t>
            </a:r>
            <a:endParaRPr/>
          </a:p>
          <a:p>
            <a:pPr marL="0" marR="0" lvl="0" indent="0" algn="ctr" rtl="0">
              <a:lnSpc>
                <a:spcPct val="100000"/>
              </a:lnSpc>
              <a:spcBef>
                <a:spcPts val="0"/>
              </a:spcBef>
              <a:spcAft>
                <a:spcPts val="0"/>
              </a:spcAft>
              <a:buClr>
                <a:srgbClr val="FFFF00"/>
              </a:buClr>
              <a:buSzPts val="2800"/>
              <a:buFont typeface="Times New Roman"/>
              <a:buNone/>
            </a:pPr>
            <a:r>
              <a:rPr lang="en-US" sz="2800" b="1">
                <a:solidFill>
                  <a:srgbClr val="FFFF00"/>
                </a:solidFill>
                <a:latin typeface="Times New Roman"/>
                <a:ea typeface="Times New Roman"/>
                <a:cs typeface="Times New Roman"/>
                <a:sym typeface="Times New Roman"/>
              </a:rPr>
              <a:t>Introduction to communication skills</a:t>
            </a:r>
            <a:endParaRPr/>
          </a:p>
          <a:p>
            <a:pPr marL="0" marR="0" lvl="0" indent="0" algn="l" rtl="0">
              <a:lnSpc>
                <a:spcPct val="100000"/>
              </a:lnSpc>
              <a:spcBef>
                <a:spcPts val="0"/>
              </a:spcBef>
              <a:spcAft>
                <a:spcPts val="0"/>
              </a:spcAft>
              <a:buNone/>
            </a:pPr>
            <a:endParaRPr sz="2800" b="1" i="0" u="none">
              <a:solidFill>
                <a:srgbClr val="FFFF00"/>
              </a:solidFill>
              <a:latin typeface="Times New Roman"/>
              <a:ea typeface="Times New Roman"/>
              <a:cs typeface="Times New Roman"/>
              <a:sym typeface="Times New Roman"/>
            </a:endParaRPr>
          </a:p>
        </p:txBody>
      </p:sp>
      <p:sp>
        <p:nvSpPr>
          <p:cNvPr id="94" name="Google Shape;94;p1"/>
          <p:cNvSpPr txBox="1"/>
          <p:nvPr/>
        </p:nvSpPr>
        <p:spPr>
          <a:xfrm>
            <a:off x="5867400" y="5997575"/>
            <a:ext cx="3082925" cy="40005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FF00"/>
              </a:buClr>
              <a:buSzPts val="2000"/>
              <a:buFont typeface="Times New Roman"/>
              <a:buNone/>
            </a:pPr>
            <a:r>
              <a:rPr lang="en-US" sz="2000">
                <a:solidFill>
                  <a:srgbClr val="FFFF00"/>
                </a:solidFill>
                <a:latin typeface="Times New Roman"/>
                <a:ea typeface="Times New Roman"/>
                <a:cs typeface="Times New Roman"/>
                <a:sym typeface="Times New Roman"/>
              </a:rPr>
              <a:t>Prof MD Vladimir Janjić</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10"/>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endParaRPr sz="4100" b="1">
              <a:solidFill>
                <a:srgbClr val="8CAADD"/>
              </a:solidFill>
              <a:latin typeface="Lucida Sans"/>
              <a:ea typeface="Lucida Sans"/>
              <a:cs typeface="Lucida Sans"/>
              <a:sym typeface="Lucida Sans"/>
            </a:endParaRPr>
          </a:p>
        </p:txBody>
      </p:sp>
      <p:sp>
        <p:nvSpPr>
          <p:cNvPr id="145" name="Google Shape;145;p10"/>
          <p:cNvSpPr txBox="1">
            <a:spLocks noGrp="1"/>
          </p:cNvSpPr>
          <p:nvPr>
            <p:ph type="body" idx="1"/>
          </p:nvPr>
        </p:nvSpPr>
        <p:spPr>
          <a:xfrm>
            <a:off x="323850" y="808037"/>
            <a:ext cx="8569325" cy="5357812"/>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0"/>
              </a:spcBef>
              <a:spcAft>
                <a:spcPts val="0"/>
              </a:spcAft>
              <a:buClr>
                <a:srgbClr val="F9F9F9"/>
              </a:buClr>
              <a:buSzPts val="1820"/>
              <a:buFont typeface="Noto Sans Symbols"/>
              <a:buNone/>
            </a:pPr>
            <a:r>
              <a:rPr lang="en-US">
                <a:latin typeface="Times New Roman"/>
                <a:ea typeface="Times New Roman"/>
                <a:cs typeface="Times New Roman"/>
                <a:sym typeface="Times New Roman"/>
              </a:rPr>
              <a:t>Communication is hindered by personal filters that are closely related to our personality and past.</a:t>
            </a:r>
            <a:endParaRPr/>
          </a:p>
          <a:p>
            <a:pPr marL="547687" marR="0" lvl="0" indent="-411162" algn="l" rtl="0">
              <a:lnSpc>
                <a:spcPct val="100000"/>
              </a:lnSpc>
              <a:spcBef>
                <a:spcPts val="160"/>
              </a:spcBef>
              <a:spcAft>
                <a:spcPts val="0"/>
              </a:spcAft>
              <a:buClr>
                <a:srgbClr val="F9F9F9"/>
              </a:buClr>
              <a:buSzPts val="520"/>
              <a:buFont typeface="Noto Sans Symbols"/>
              <a:buNone/>
            </a:pPr>
            <a:endParaRPr sz="800" b="0" i="0" u="none">
              <a:solidFill>
                <a:schemeClr val="lt1"/>
              </a:solidFill>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Clr>
                <a:srgbClr val="F9F9F9"/>
              </a:buClr>
              <a:buSzPts val="1820"/>
              <a:buFont typeface="Noto Sans Symbols"/>
              <a:buNone/>
            </a:pPr>
            <a:r>
              <a:rPr lang="en-US">
                <a:latin typeface="Times New Roman"/>
                <a:ea typeface="Times New Roman"/>
                <a:cs typeface="Times New Roman"/>
                <a:sym typeface="Times New Roman"/>
              </a:rPr>
              <a:t>They can be based on our experience, e.g.</a:t>
            </a:r>
            <a:r>
              <a:rPr lang="en-US" sz="2800" b="0" i="0" u="none">
                <a:solidFill>
                  <a:schemeClr val="lt1"/>
                </a:solidFill>
                <a:latin typeface="Times New Roman"/>
                <a:ea typeface="Times New Roman"/>
                <a:cs typeface="Times New Roman"/>
                <a:sym typeface="Times New Roman"/>
              </a:rPr>
              <a:t>: </a:t>
            </a:r>
            <a:endParaRPr/>
          </a:p>
          <a:p>
            <a:pPr marL="868362" marR="0" lvl="1" indent="-282574" algn="l" rtl="0">
              <a:lnSpc>
                <a:spcPct val="100000"/>
              </a:lnSpc>
              <a:spcBef>
                <a:spcPts val="480"/>
              </a:spcBef>
              <a:spcAft>
                <a:spcPts val="0"/>
              </a:spcAft>
              <a:buClr>
                <a:schemeClr val="lt1"/>
              </a:buClr>
              <a:buSzPts val="1920"/>
              <a:buFont typeface="Noto Sans Symbols"/>
              <a:buChar char="◼"/>
            </a:pPr>
            <a:r>
              <a:rPr lang="en-US" sz="2400" b="0" i="0" u="none" strike="noStrike" cap="none">
                <a:solidFill>
                  <a:schemeClr val="lt1"/>
                </a:solidFill>
                <a:latin typeface="Times New Roman"/>
                <a:ea typeface="Times New Roman"/>
                <a:cs typeface="Times New Roman"/>
                <a:sym typeface="Times New Roman"/>
              </a:rPr>
              <a:t>	</a:t>
            </a:r>
            <a:r>
              <a:rPr lang="en-US">
                <a:latin typeface="Times New Roman"/>
                <a:ea typeface="Times New Roman"/>
                <a:cs typeface="Times New Roman"/>
                <a:sym typeface="Times New Roman"/>
              </a:rPr>
              <a:t>Personalities</a:t>
            </a:r>
            <a:r>
              <a:rPr lang="en-US" sz="2400" b="0" i="0" u="none" strike="noStrike" cap="none">
                <a:solidFill>
                  <a:schemeClr val="lt1"/>
                </a:solidFill>
                <a:latin typeface="Times New Roman"/>
                <a:ea typeface="Times New Roman"/>
                <a:cs typeface="Times New Roman"/>
                <a:sym typeface="Times New Roman"/>
              </a:rPr>
              <a:t> </a:t>
            </a:r>
            <a:endParaRPr/>
          </a:p>
          <a:p>
            <a:pPr marL="868362" marR="0" lvl="1" indent="-282574" algn="l" rtl="0">
              <a:lnSpc>
                <a:spcPct val="100000"/>
              </a:lnSpc>
              <a:spcBef>
                <a:spcPts val="480"/>
              </a:spcBef>
              <a:spcAft>
                <a:spcPts val="0"/>
              </a:spcAft>
              <a:buClr>
                <a:schemeClr val="lt1"/>
              </a:buClr>
              <a:buSzPts val="1920"/>
              <a:buFont typeface="Noto Sans Symbols"/>
              <a:buChar char="◼"/>
            </a:pPr>
            <a:r>
              <a:rPr lang="en-US" sz="2400" b="0" i="0" u="none" strike="noStrike" cap="none">
                <a:solidFill>
                  <a:schemeClr val="lt1"/>
                </a:solidFill>
                <a:latin typeface="Times New Roman"/>
                <a:ea typeface="Times New Roman"/>
                <a:cs typeface="Times New Roman"/>
                <a:sym typeface="Times New Roman"/>
              </a:rPr>
              <a:t>	</a:t>
            </a:r>
            <a:r>
              <a:rPr lang="en-US">
                <a:latin typeface="Times New Roman"/>
                <a:ea typeface="Times New Roman"/>
                <a:cs typeface="Times New Roman"/>
                <a:sym typeface="Times New Roman"/>
              </a:rPr>
              <a:t>Similar situations</a:t>
            </a:r>
            <a:endParaRPr/>
          </a:p>
          <a:p>
            <a:pPr marL="868362" marR="0" lvl="1" indent="-282574" algn="l" rtl="0">
              <a:lnSpc>
                <a:spcPct val="100000"/>
              </a:lnSpc>
              <a:spcBef>
                <a:spcPts val="480"/>
              </a:spcBef>
              <a:spcAft>
                <a:spcPts val="0"/>
              </a:spcAft>
              <a:buClr>
                <a:schemeClr val="lt1"/>
              </a:buClr>
              <a:buSzPts val="1920"/>
              <a:buFont typeface="Noto Sans Symbols"/>
              <a:buChar char="◼"/>
            </a:pPr>
            <a:r>
              <a:rPr lang="en-US">
                <a:latin typeface="Times New Roman"/>
                <a:ea typeface="Times New Roman"/>
                <a:cs typeface="Times New Roman"/>
                <a:sym typeface="Times New Roman"/>
              </a:rPr>
              <a:t>The need to assert ourselves or the fear of high or powerful places</a:t>
            </a:r>
            <a:endParaRPr/>
          </a:p>
          <a:p>
            <a:pPr marL="868362" marR="0" lvl="1" indent="-282574" algn="l" rtl="0">
              <a:lnSpc>
                <a:spcPct val="100000"/>
              </a:lnSpc>
              <a:spcBef>
                <a:spcPts val="480"/>
              </a:spcBef>
              <a:spcAft>
                <a:spcPts val="0"/>
              </a:spcAft>
              <a:buClr>
                <a:schemeClr val="lt1"/>
              </a:buClr>
              <a:buSzPts val="1920"/>
              <a:buFont typeface="Noto Sans Symbols"/>
              <a:buChar char="◼"/>
            </a:pPr>
            <a:r>
              <a:rPr lang="en-US" sz="2400" b="0" i="0" u="none" strike="noStrike" cap="none">
                <a:solidFill>
                  <a:schemeClr val="lt1"/>
                </a:solidFill>
                <a:latin typeface="Times New Roman"/>
                <a:ea typeface="Times New Roman"/>
                <a:cs typeface="Times New Roman"/>
                <a:sym typeface="Times New Roman"/>
              </a:rPr>
              <a:t>	</a:t>
            </a:r>
            <a:r>
              <a:rPr lang="en-US">
                <a:latin typeface="Times New Roman"/>
                <a:ea typeface="Times New Roman"/>
                <a:cs typeface="Times New Roman"/>
                <a:sym typeface="Times New Roman"/>
              </a:rPr>
              <a:t>Our upbringing and education</a:t>
            </a:r>
            <a:endParaRPr/>
          </a:p>
          <a:p>
            <a:pPr marL="868362" marR="0" lvl="1" indent="-282574" algn="l" rtl="0">
              <a:lnSpc>
                <a:spcPct val="100000"/>
              </a:lnSpc>
              <a:spcBef>
                <a:spcPts val="480"/>
              </a:spcBef>
              <a:spcAft>
                <a:spcPts val="0"/>
              </a:spcAft>
              <a:buClr>
                <a:schemeClr val="lt1"/>
              </a:buClr>
              <a:buSzPts val="1920"/>
              <a:buFont typeface="Noto Sans Symbols"/>
              <a:buNone/>
            </a:pPr>
            <a:endParaRPr sz="2400" b="0" i="0" u="none" strike="noStrike" cap="none">
              <a:solidFill>
                <a:schemeClr val="lt1"/>
              </a:solidFill>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Clr>
                <a:srgbClr val="F9F9F9"/>
              </a:buClr>
              <a:buSzPts val="1820"/>
              <a:buFont typeface="Noto Sans Symbols"/>
              <a:buNone/>
            </a:pPr>
            <a:r>
              <a:rPr lang="en-US" b="1">
                <a:solidFill>
                  <a:srgbClr val="FFC000"/>
                </a:solidFill>
                <a:latin typeface="Times New Roman"/>
                <a:ea typeface="Times New Roman"/>
                <a:cs typeface="Times New Roman"/>
                <a:sym typeface="Times New Roman"/>
              </a:rPr>
              <a:t>Always put yourself in the place of your interlocutor!</a:t>
            </a:r>
            <a:endParaRPr sz="2800" b="0" i="0" u="none">
              <a:solidFill>
                <a:srgbClr val="FFC000"/>
              </a:solidFill>
              <a:latin typeface="Times New Roman"/>
              <a:ea typeface="Times New Roman"/>
              <a:cs typeface="Times New Roman"/>
              <a:sym typeface="Times New Roman"/>
            </a:endParaRPr>
          </a:p>
          <a:p>
            <a:pPr marL="547688" marR="0" lvl="0" indent="-295592" algn="l" rtl="0">
              <a:spcBef>
                <a:spcPts val="560"/>
              </a:spcBef>
              <a:spcAft>
                <a:spcPts val="0"/>
              </a:spcAft>
              <a:buClr>
                <a:srgbClr val="F9F9F9"/>
              </a:buClr>
              <a:buSzPts val="1820"/>
              <a:buFont typeface="Noto Sans Symbols"/>
              <a:buNone/>
            </a:pPr>
            <a:endParaRPr sz="2800" b="0" i="0" u="none">
              <a:solidFill>
                <a:srgbClr val="FFC000"/>
              </a:solidFill>
              <a:latin typeface="Times New Roman"/>
              <a:ea typeface="Times New Roman"/>
              <a:cs typeface="Times New Roman"/>
              <a:sym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11"/>
          <p:cNvSpPr txBox="1">
            <a:spLocks noGrp="1"/>
          </p:cNvSpPr>
          <p:nvPr>
            <p:ph type="body" idx="1"/>
          </p:nvPr>
        </p:nvSpPr>
        <p:spPr>
          <a:xfrm>
            <a:off x="179387" y="260350"/>
            <a:ext cx="8785225" cy="4708525"/>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0"/>
              </a:spcBef>
              <a:spcAft>
                <a:spcPts val="0"/>
              </a:spcAft>
              <a:buClr>
                <a:srgbClr val="F9F9F9"/>
              </a:buClr>
              <a:buSzPts val="1820"/>
              <a:buFont typeface="Noto Sans Symbols"/>
              <a:buChar char="▣"/>
            </a:pPr>
            <a:r>
              <a:rPr lang="en-US" b="1">
                <a:latin typeface="Times New Roman"/>
                <a:ea typeface="Times New Roman"/>
                <a:cs typeface="Times New Roman"/>
                <a:sym typeface="Times New Roman"/>
              </a:rPr>
              <a:t>Types of communications</a:t>
            </a:r>
            <a:endParaRPr/>
          </a:p>
          <a:p>
            <a:pPr marL="547687" marR="0" lvl="0" indent="-378142" algn="l" rtl="0">
              <a:lnSpc>
                <a:spcPct val="100000"/>
              </a:lnSpc>
              <a:spcBef>
                <a:spcPts val="160"/>
              </a:spcBef>
              <a:spcAft>
                <a:spcPts val="0"/>
              </a:spcAft>
              <a:buClr>
                <a:srgbClr val="F9F9F9"/>
              </a:buClr>
              <a:buSzPts val="520"/>
              <a:buFont typeface="Noto Sans Symbols"/>
              <a:buNone/>
            </a:pPr>
            <a:endParaRPr sz="800" b="0" i="0" u="none">
              <a:solidFill>
                <a:schemeClr val="lt1"/>
              </a:solidFill>
              <a:latin typeface="Book Antiqua"/>
              <a:ea typeface="Book Antiqua"/>
              <a:cs typeface="Book Antiqua"/>
              <a:sym typeface="Book Antiqua"/>
            </a:endParaRPr>
          </a:p>
          <a:p>
            <a:pPr marL="547687" marR="0" lvl="0" indent="-411162" algn="l" rtl="0">
              <a:lnSpc>
                <a:spcPct val="100000"/>
              </a:lnSpc>
              <a:spcBef>
                <a:spcPts val="440"/>
              </a:spcBef>
              <a:spcAft>
                <a:spcPts val="0"/>
              </a:spcAft>
              <a:buClr>
                <a:srgbClr val="F9F9F9"/>
              </a:buClr>
              <a:buSzPts val="1430"/>
              <a:buFont typeface="Noto Sans Symbols"/>
              <a:buChar char="▣"/>
            </a:pPr>
            <a:r>
              <a:rPr lang="en-US" sz="2200" b="0" i="0" u="none">
                <a:solidFill>
                  <a:schemeClr val="lt1"/>
                </a:solidFill>
                <a:latin typeface="Times New Roman"/>
                <a:ea typeface="Times New Roman"/>
                <a:cs typeface="Times New Roman"/>
                <a:sym typeface="Times New Roman"/>
              </a:rPr>
              <a:t>А) </a:t>
            </a:r>
            <a:r>
              <a:rPr lang="en-US" sz="2200">
                <a:latin typeface="Times New Roman"/>
                <a:ea typeface="Times New Roman"/>
                <a:cs typeface="Times New Roman"/>
                <a:sym typeface="Times New Roman"/>
              </a:rPr>
              <a:t>According to the form, communication can be verbal and non-verbal.</a:t>
            </a:r>
            <a:endParaRPr sz="2200" b="0" i="0" u="none">
              <a:solidFill>
                <a:schemeClr val="lt1"/>
              </a:solidFill>
              <a:latin typeface="Book Antiqua"/>
              <a:ea typeface="Book Antiqua"/>
              <a:cs typeface="Book Antiqua"/>
              <a:sym typeface="Book Antiqua"/>
            </a:endParaRPr>
          </a:p>
          <a:p>
            <a:pPr marL="547687" marR="0" lvl="0" indent="-378142" algn="l" rtl="0">
              <a:lnSpc>
                <a:spcPct val="100000"/>
              </a:lnSpc>
              <a:spcBef>
                <a:spcPts val="160"/>
              </a:spcBef>
              <a:spcAft>
                <a:spcPts val="0"/>
              </a:spcAft>
              <a:buClr>
                <a:srgbClr val="F9F9F9"/>
              </a:buClr>
              <a:buSzPts val="520"/>
              <a:buFont typeface="Noto Sans Symbols"/>
              <a:buNone/>
            </a:pPr>
            <a:endParaRPr sz="800" b="0" i="0" u="none">
              <a:solidFill>
                <a:schemeClr val="lt1"/>
              </a:solidFill>
              <a:latin typeface="Book Antiqua"/>
              <a:ea typeface="Book Antiqua"/>
              <a:cs typeface="Book Antiqua"/>
              <a:sym typeface="Book Antiqua"/>
            </a:endParaRPr>
          </a:p>
          <a:p>
            <a:pPr marL="547687" marR="0" lvl="0" indent="-411162" algn="l" rtl="0">
              <a:lnSpc>
                <a:spcPct val="100000"/>
              </a:lnSpc>
              <a:spcBef>
                <a:spcPts val="440"/>
              </a:spcBef>
              <a:spcAft>
                <a:spcPts val="0"/>
              </a:spcAft>
              <a:buClr>
                <a:srgbClr val="F9F9F9"/>
              </a:buClr>
              <a:buSzPts val="1430"/>
              <a:buFont typeface="Noto Sans Symbols"/>
              <a:buChar char="▣"/>
            </a:pPr>
            <a:r>
              <a:rPr lang="en-US" sz="2200">
                <a:latin typeface="Times New Roman"/>
                <a:ea typeface="Times New Roman"/>
                <a:cs typeface="Times New Roman"/>
                <a:sym typeface="Times New Roman"/>
              </a:rPr>
              <a:t>B</a:t>
            </a:r>
            <a:r>
              <a:rPr lang="en-US" sz="2200" b="0" i="0" u="none">
                <a:solidFill>
                  <a:schemeClr val="lt1"/>
                </a:solidFill>
                <a:latin typeface="Times New Roman"/>
                <a:ea typeface="Times New Roman"/>
                <a:cs typeface="Times New Roman"/>
                <a:sym typeface="Times New Roman"/>
              </a:rPr>
              <a:t>) </a:t>
            </a:r>
            <a:r>
              <a:rPr lang="en-US" sz="2200">
                <a:latin typeface="Times New Roman"/>
                <a:ea typeface="Times New Roman"/>
                <a:cs typeface="Times New Roman"/>
                <a:sym typeface="Times New Roman"/>
              </a:rPr>
              <a:t>Signal communication (paralinguistic signs, voice characteristics that accompany speech - rhythm and intonation, different movements and body positions - kinesic communication, spatial relations between communication participants). Symbolic communication (the most important type of symbolic communication is language).</a:t>
            </a:r>
            <a:r>
              <a:rPr lang="en-US" sz="2200" b="1" i="0" u="none">
                <a:solidFill>
                  <a:schemeClr val="lt1"/>
                </a:solidFill>
                <a:latin typeface="Times New Roman"/>
                <a:ea typeface="Times New Roman"/>
                <a:cs typeface="Times New Roman"/>
                <a:sym typeface="Times New Roman"/>
              </a:rPr>
              <a:t> </a:t>
            </a:r>
            <a:endParaRPr sz="2200" b="1" i="0" u="none">
              <a:solidFill>
                <a:schemeClr val="lt1"/>
              </a:solidFill>
              <a:latin typeface="Book Antiqua"/>
              <a:ea typeface="Book Antiqua"/>
              <a:cs typeface="Book Antiqua"/>
              <a:sym typeface="Book Antiqua"/>
            </a:endParaRPr>
          </a:p>
          <a:p>
            <a:pPr marL="547687" marR="0" lvl="0" indent="-378142" algn="l" rtl="0">
              <a:lnSpc>
                <a:spcPct val="100000"/>
              </a:lnSpc>
              <a:spcBef>
                <a:spcPts val="160"/>
              </a:spcBef>
              <a:spcAft>
                <a:spcPts val="0"/>
              </a:spcAft>
              <a:buClr>
                <a:srgbClr val="F9F9F9"/>
              </a:buClr>
              <a:buSzPts val="520"/>
              <a:buFont typeface="Noto Sans Symbols"/>
              <a:buNone/>
            </a:pPr>
            <a:endParaRPr sz="800" b="0" i="0" u="none">
              <a:solidFill>
                <a:schemeClr val="lt1"/>
              </a:solidFill>
              <a:latin typeface="Book Antiqua"/>
              <a:ea typeface="Book Antiqua"/>
              <a:cs typeface="Book Antiqua"/>
              <a:sym typeface="Book Antiqua"/>
            </a:endParaRPr>
          </a:p>
          <a:p>
            <a:pPr marL="547687" marR="0" lvl="0" indent="-411162" algn="l" rtl="0">
              <a:lnSpc>
                <a:spcPct val="100000"/>
              </a:lnSpc>
              <a:spcBef>
                <a:spcPts val="440"/>
              </a:spcBef>
              <a:spcAft>
                <a:spcPts val="0"/>
              </a:spcAft>
              <a:buClr>
                <a:srgbClr val="F9F9F9"/>
              </a:buClr>
              <a:buSzPts val="1430"/>
              <a:buFont typeface="Noto Sans Symbols"/>
              <a:buChar char="▣"/>
            </a:pPr>
            <a:r>
              <a:rPr lang="en-US" sz="2200">
                <a:latin typeface="Times New Roman"/>
                <a:ea typeface="Times New Roman"/>
                <a:cs typeface="Times New Roman"/>
                <a:sym typeface="Times New Roman"/>
              </a:rPr>
              <a:t>C</a:t>
            </a:r>
            <a:r>
              <a:rPr lang="en-US" sz="2200" b="0" i="0" u="none">
                <a:solidFill>
                  <a:schemeClr val="lt1"/>
                </a:solidFill>
                <a:latin typeface="Times New Roman"/>
                <a:ea typeface="Times New Roman"/>
                <a:cs typeface="Times New Roman"/>
                <a:sym typeface="Times New Roman"/>
              </a:rPr>
              <a:t>) </a:t>
            </a:r>
            <a:r>
              <a:rPr lang="en-US" sz="2200" b="1" i="1">
                <a:latin typeface="Times New Roman"/>
                <a:ea typeface="Times New Roman"/>
                <a:cs typeface="Times New Roman"/>
                <a:sym typeface="Times New Roman"/>
              </a:rPr>
              <a:t>Indirect and direct communication. Direct communication is when no technical means are used in the communication process. And when they are used, we are talking about indirect communication, which also includes that intended for a large number of people, mass communication, since it is always realized through some means intended for addressing the masses - print, film, radio, television, internet.</a:t>
            </a:r>
            <a:endParaRPr sz="2200" b="0" i="0" u="none">
              <a:solidFill>
                <a:schemeClr val="lt1"/>
              </a:solidFill>
              <a:latin typeface="Calibri"/>
              <a:ea typeface="Calibri"/>
              <a:cs typeface="Calibri"/>
              <a:sym typeface="Calibri"/>
            </a:endParaRPr>
          </a:p>
          <a:p>
            <a:pPr marL="547688" marR="0" lvl="0" indent="-320358" algn="l" rtl="0">
              <a:spcBef>
                <a:spcPts val="440"/>
              </a:spcBef>
              <a:spcAft>
                <a:spcPts val="0"/>
              </a:spcAft>
              <a:buClr>
                <a:srgbClr val="F9F9F9"/>
              </a:buClr>
              <a:buSzPts val="1430"/>
              <a:buFont typeface="Noto Sans Symbols"/>
              <a:buNone/>
            </a:pPr>
            <a:endParaRPr sz="2200" b="0" i="0" u="none">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2"/>
          <p:cNvSpPr txBox="1">
            <a:spLocks noGrp="1"/>
          </p:cNvSpPr>
          <p:nvPr>
            <p:ph type="body" idx="1"/>
          </p:nvPr>
        </p:nvSpPr>
        <p:spPr>
          <a:xfrm>
            <a:off x="179387" y="908050"/>
            <a:ext cx="8507412" cy="5400675"/>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0"/>
              </a:spcBef>
              <a:spcAft>
                <a:spcPts val="0"/>
              </a:spcAft>
              <a:buClr>
                <a:srgbClr val="F9F9F9"/>
              </a:buClr>
              <a:buSzPts val="1430"/>
              <a:buFont typeface="Noto Sans Symbols"/>
              <a:buChar char="▣"/>
            </a:pPr>
            <a:r>
              <a:rPr lang="en-US" sz="2200">
                <a:latin typeface="Times New Roman"/>
                <a:ea typeface="Times New Roman"/>
                <a:cs typeface="Times New Roman"/>
                <a:sym typeface="Times New Roman"/>
              </a:rPr>
              <a:t>D</a:t>
            </a:r>
            <a:r>
              <a:rPr lang="en-US" sz="2200" b="0" i="0" u="none">
                <a:solidFill>
                  <a:schemeClr val="lt1"/>
                </a:solidFill>
                <a:latin typeface="Times New Roman"/>
                <a:ea typeface="Times New Roman"/>
                <a:cs typeface="Times New Roman"/>
                <a:sym typeface="Times New Roman"/>
              </a:rPr>
              <a:t>) </a:t>
            </a:r>
            <a:r>
              <a:rPr lang="en-US" sz="2200"/>
              <a:t>Communication can be one-way and mutual. This distinction is only conditional, because the emission of communication signs depends on the feedback effect, the reaction of other people. Unsuccessful communication can also be called one-way - when the interlocutors, for various reasons, do not react to the actual content of the communication. In order for communication to be successful, it is necessary for the one who receives the message to understand what the communicator is saying and to take this into account in his feedback.</a:t>
            </a:r>
            <a:endParaRPr sz="2200" b="0" i="0" u="none">
              <a:solidFill>
                <a:schemeClr val="lt1"/>
              </a:solidFill>
              <a:latin typeface="Book Antiqua"/>
              <a:ea typeface="Book Antiqua"/>
              <a:cs typeface="Book Antiqua"/>
              <a:sym typeface="Book Antiqua"/>
            </a:endParaRPr>
          </a:p>
          <a:p>
            <a:pPr marL="547687" marR="0" lvl="0" indent="-378142" algn="l" rtl="0">
              <a:lnSpc>
                <a:spcPct val="100000"/>
              </a:lnSpc>
              <a:spcBef>
                <a:spcPts val="160"/>
              </a:spcBef>
              <a:spcAft>
                <a:spcPts val="0"/>
              </a:spcAft>
              <a:buClr>
                <a:srgbClr val="F9F9F9"/>
              </a:buClr>
              <a:buSzPts val="520"/>
              <a:buFont typeface="Noto Sans Symbols"/>
              <a:buNone/>
            </a:pPr>
            <a:endParaRPr sz="800" b="0" i="0" u="none">
              <a:solidFill>
                <a:schemeClr val="lt1"/>
              </a:solidFill>
              <a:latin typeface="Book Antiqua"/>
              <a:ea typeface="Book Antiqua"/>
              <a:cs typeface="Book Antiqua"/>
              <a:sym typeface="Book Antiqua"/>
            </a:endParaRPr>
          </a:p>
          <a:p>
            <a:pPr marL="547687" marR="0" lvl="0" indent="-411162" algn="l" rtl="0">
              <a:lnSpc>
                <a:spcPct val="100000"/>
              </a:lnSpc>
              <a:spcBef>
                <a:spcPts val="440"/>
              </a:spcBef>
              <a:spcAft>
                <a:spcPts val="0"/>
              </a:spcAft>
              <a:buClr>
                <a:srgbClr val="F9F9F9"/>
              </a:buClr>
              <a:buSzPts val="1430"/>
              <a:buFont typeface="Noto Sans Symbols"/>
              <a:buChar char="▣"/>
            </a:pPr>
            <a:r>
              <a:rPr lang="en-US" sz="2200">
                <a:latin typeface="Times New Roman"/>
                <a:ea typeface="Times New Roman"/>
                <a:cs typeface="Times New Roman"/>
                <a:sym typeface="Times New Roman"/>
              </a:rPr>
              <a:t>E</a:t>
            </a:r>
            <a:r>
              <a:rPr lang="en-US" sz="2200" b="0" i="0" u="none">
                <a:solidFill>
                  <a:schemeClr val="lt1"/>
                </a:solidFill>
                <a:latin typeface="Times New Roman"/>
                <a:ea typeface="Times New Roman"/>
                <a:cs typeface="Times New Roman"/>
                <a:sym typeface="Times New Roman"/>
              </a:rPr>
              <a:t>) </a:t>
            </a:r>
            <a:r>
              <a:rPr lang="en-US" sz="2200">
                <a:latin typeface="Times New Roman"/>
                <a:ea typeface="Times New Roman"/>
                <a:cs typeface="Times New Roman"/>
                <a:sym typeface="Times New Roman"/>
              </a:rPr>
              <a:t>Communication is by definition interpersonal, because it represents the emission of signs to which the other person reacts. However, when we send messages to ourselves, we are talking about intrapersonal communication. It is an inner speech, with which a person tells himself the reasons why he should do something and why not, to accept something or not, and the like.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13"/>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endParaRPr sz="4100" b="1">
              <a:solidFill>
                <a:srgbClr val="8CAADD"/>
              </a:solidFill>
              <a:latin typeface="Lucida Sans"/>
              <a:ea typeface="Lucida Sans"/>
              <a:cs typeface="Lucida Sans"/>
              <a:sym typeface="Lucida Sans"/>
            </a:endParaRPr>
          </a:p>
        </p:txBody>
      </p:sp>
      <p:sp>
        <p:nvSpPr>
          <p:cNvPr id="161" name="Google Shape;161;p13"/>
          <p:cNvSpPr txBox="1">
            <a:spLocks noGrp="1"/>
          </p:cNvSpPr>
          <p:nvPr>
            <p:ph type="body" idx="1"/>
          </p:nvPr>
        </p:nvSpPr>
        <p:spPr>
          <a:xfrm>
            <a:off x="606650" y="1673225"/>
            <a:ext cx="8229600" cy="4708500"/>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0"/>
              </a:spcBef>
              <a:spcAft>
                <a:spcPts val="0"/>
              </a:spcAft>
              <a:buClr>
                <a:srgbClr val="F9F9F9"/>
              </a:buClr>
              <a:buSzPts val="2080"/>
              <a:buFont typeface="Noto Sans Symbols"/>
              <a:buChar char="▣"/>
            </a:pPr>
            <a:r>
              <a:rPr lang="en-US" sz="3200" b="1">
                <a:latin typeface="Times New Roman"/>
                <a:ea typeface="Times New Roman"/>
                <a:cs typeface="Times New Roman"/>
                <a:sym typeface="Times New Roman"/>
              </a:rPr>
              <a:t>Communicanion can be</a:t>
            </a:r>
            <a:r>
              <a:rPr lang="en-US" sz="3200" b="1" i="0" u="none">
                <a:solidFill>
                  <a:schemeClr val="lt1"/>
                </a:solidFill>
                <a:latin typeface="Book Antiqua"/>
                <a:ea typeface="Book Antiqua"/>
                <a:cs typeface="Book Antiqua"/>
                <a:sym typeface="Book Antiqua"/>
              </a:rPr>
              <a:t>: </a:t>
            </a:r>
            <a:endParaRPr/>
          </a:p>
          <a:p>
            <a:pPr marL="547687" marR="0" lvl="0" indent="-411162" algn="l" rtl="0">
              <a:lnSpc>
                <a:spcPct val="100000"/>
              </a:lnSpc>
              <a:spcBef>
                <a:spcPts val="640"/>
              </a:spcBef>
              <a:spcAft>
                <a:spcPts val="0"/>
              </a:spcAft>
              <a:buClr>
                <a:srgbClr val="F9F9F9"/>
              </a:buClr>
              <a:buSzPts val="2080"/>
              <a:buFont typeface="Noto Sans Symbols"/>
              <a:buNone/>
            </a:pPr>
            <a:r>
              <a:rPr lang="en-US" sz="3200" b="0" i="0" u="none">
                <a:solidFill>
                  <a:schemeClr val="lt1"/>
                </a:solidFill>
                <a:latin typeface="Times New Roman"/>
                <a:ea typeface="Times New Roman"/>
                <a:cs typeface="Times New Roman"/>
                <a:sym typeface="Times New Roman"/>
              </a:rPr>
              <a:t>	а</a:t>
            </a:r>
            <a:r>
              <a:rPr lang="en-US" sz="3200" b="0" i="0" u="none">
                <a:solidFill>
                  <a:schemeClr val="lt1"/>
                </a:solidFill>
                <a:latin typeface="Book Antiqua"/>
                <a:ea typeface="Book Antiqua"/>
                <a:cs typeface="Book Antiqua"/>
                <a:sym typeface="Book Antiqua"/>
              </a:rPr>
              <a:t>) </a:t>
            </a:r>
            <a:r>
              <a:rPr lang="en-US" sz="3200">
                <a:latin typeface="Times New Roman"/>
                <a:ea typeface="Times New Roman"/>
                <a:cs typeface="Times New Roman"/>
                <a:sym typeface="Times New Roman"/>
              </a:rPr>
              <a:t>verbal - non-verbal</a:t>
            </a:r>
            <a:endParaRPr/>
          </a:p>
          <a:p>
            <a:pPr marL="547687" marR="0" lvl="0" indent="-411162" algn="l" rtl="0">
              <a:lnSpc>
                <a:spcPct val="100000"/>
              </a:lnSpc>
              <a:spcBef>
                <a:spcPts val="640"/>
              </a:spcBef>
              <a:spcAft>
                <a:spcPts val="0"/>
              </a:spcAft>
              <a:buClr>
                <a:srgbClr val="F9F9F9"/>
              </a:buClr>
              <a:buSzPts val="2080"/>
              <a:buFont typeface="Noto Sans Symbols"/>
              <a:buNone/>
            </a:pPr>
            <a:r>
              <a:rPr lang="en-US" sz="3200" b="0" i="0" u="none">
                <a:solidFill>
                  <a:schemeClr val="lt1"/>
                </a:solidFill>
                <a:latin typeface="Times New Roman"/>
                <a:ea typeface="Times New Roman"/>
                <a:cs typeface="Times New Roman"/>
                <a:sym typeface="Times New Roman"/>
              </a:rPr>
              <a:t>	</a:t>
            </a:r>
            <a:r>
              <a:rPr lang="en-US" sz="3200">
                <a:latin typeface="Times New Roman"/>
                <a:ea typeface="Times New Roman"/>
                <a:cs typeface="Times New Roman"/>
                <a:sym typeface="Times New Roman"/>
              </a:rPr>
              <a:t>b</a:t>
            </a:r>
            <a:r>
              <a:rPr lang="en-US" sz="3200" b="0" i="0" u="none">
                <a:solidFill>
                  <a:schemeClr val="lt1"/>
                </a:solidFill>
                <a:latin typeface="Book Antiqua"/>
                <a:ea typeface="Book Antiqua"/>
                <a:cs typeface="Book Antiqua"/>
                <a:sym typeface="Book Antiqua"/>
              </a:rPr>
              <a:t>) </a:t>
            </a:r>
            <a:r>
              <a:rPr lang="en-US" sz="3200">
                <a:latin typeface="Times New Roman"/>
                <a:ea typeface="Times New Roman"/>
                <a:cs typeface="Times New Roman"/>
                <a:sym typeface="Times New Roman"/>
              </a:rPr>
              <a:t>spoken - written</a:t>
            </a:r>
            <a:endParaRPr/>
          </a:p>
          <a:p>
            <a:pPr marL="547687" marR="0" lvl="0" indent="-411162" algn="l" rtl="0">
              <a:lnSpc>
                <a:spcPct val="100000"/>
              </a:lnSpc>
              <a:spcBef>
                <a:spcPts val="640"/>
              </a:spcBef>
              <a:spcAft>
                <a:spcPts val="0"/>
              </a:spcAft>
              <a:buClr>
                <a:srgbClr val="F9F9F9"/>
              </a:buClr>
              <a:buSzPts val="2080"/>
              <a:buFont typeface="Noto Sans Symbols"/>
              <a:buNone/>
            </a:pPr>
            <a:r>
              <a:rPr lang="en-US" sz="3200" b="0" i="0" u="none">
                <a:solidFill>
                  <a:schemeClr val="lt1"/>
                </a:solidFill>
                <a:latin typeface="Times New Roman"/>
                <a:ea typeface="Times New Roman"/>
                <a:cs typeface="Times New Roman"/>
                <a:sym typeface="Times New Roman"/>
              </a:rPr>
              <a:t>	</a:t>
            </a:r>
            <a:r>
              <a:rPr lang="en-US" sz="3200">
                <a:latin typeface="Times New Roman"/>
                <a:ea typeface="Times New Roman"/>
                <a:cs typeface="Times New Roman"/>
                <a:sym typeface="Times New Roman"/>
              </a:rPr>
              <a:t>c</a:t>
            </a:r>
            <a:r>
              <a:rPr lang="en-US" sz="3200" b="0" i="0" u="none">
                <a:solidFill>
                  <a:schemeClr val="lt1"/>
                </a:solidFill>
                <a:latin typeface="Book Antiqua"/>
                <a:ea typeface="Book Antiqua"/>
                <a:cs typeface="Book Antiqua"/>
                <a:sym typeface="Book Antiqua"/>
              </a:rPr>
              <a:t>) </a:t>
            </a:r>
            <a:r>
              <a:rPr lang="en-US" sz="3200">
                <a:latin typeface="Times New Roman"/>
                <a:ea typeface="Times New Roman"/>
                <a:cs typeface="Times New Roman"/>
                <a:sym typeface="Times New Roman"/>
              </a:rPr>
              <a:t>intentional - unintentional</a:t>
            </a:r>
            <a:endParaRPr/>
          </a:p>
          <a:p>
            <a:pPr marL="547687" marR="0" lvl="0" indent="-411162" algn="l" rtl="0">
              <a:lnSpc>
                <a:spcPct val="100000"/>
              </a:lnSpc>
              <a:spcBef>
                <a:spcPts val="640"/>
              </a:spcBef>
              <a:spcAft>
                <a:spcPts val="0"/>
              </a:spcAft>
              <a:buClr>
                <a:srgbClr val="F9F9F9"/>
              </a:buClr>
              <a:buSzPts val="2080"/>
              <a:buFont typeface="Noto Sans Symbols"/>
              <a:buNone/>
            </a:pPr>
            <a:r>
              <a:rPr lang="en-US" sz="3200" b="0" i="0" u="none">
                <a:solidFill>
                  <a:schemeClr val="lt1"/>
                </a:solidFill>
                <a:latin typeface="Times New Roman"/>
                <a:ea typeface="Times New Roman"/>
                <a:cs typeface="Times New Roman"/>
                <a:sym typeface="Times New Roman"/>
              </a:rPr>
              <a:t>	</a:t>
            </a:r>
            <a:r>
              <a:rPr lang="en-US" sz="3200">
                <a:latin typeface="Times New Roman"/>
                <a:ea typeface="Times New Roman"/>
                <a:cs typeface="Times New Roman"/>
                <a:sym typeface="Times New Roman"/>
              </a:rPr>
              <a:t>d</a:t>
            </a:r>
            <a:r>
              <a:rPr lang="en-US" sz="3200" b="0" i="0" u="none">
                <a:solidFill>
                  <a:schemeClr val="lt1"/>
                </a:solidFill>
                <a:latin typeface="Book Antiqua"/>
                <a:ea typeface="Book Antiqua"/>
                <a:cs typeface="Book Antiqua"/>
                <a:sym typeface="Book Antiqua"/>
              </a:rPr>
              <a:t>) </a:t>
            </a:r>
            <a:r>
              <a:rPr lang="en-US" sz="3200">
                <a:latin typeface="Times New Roman"/>
                <a:ea typeface="Times New Roman"/>
                <a:cs typeface="Times New Roman"/>
                <a:sym typeface="Times New Roman"/>
              </a:rPr>
              <a:t>indirect - direct</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14"/>
          <p:cNvSpPr txBox="1">
            <a:spLocks noGrp="1"/>
          </p:cNvSpPr>
          <p:nvPr>
            <p:ph type="body" idx="1"/>
          </p:nvPr>
        </p:nvSpPr>
        <p:spPr>
          <a:xfrm>
            <a:off x="468312" y="549275"/>
            <a:ext cx="8229600" cy="4708525"/>
          </a:xfrm>
          <a:prstGeom prst="rect">
            <a:avLst/>
          </a:prstGeom>
          <a:noFill/>
          <a:ln>
            <a:noFill/>
          </a:ln>
        </p:spPr>
        <p:txBody>
          <a:bodyPr spcFirstLastPara="1" wrap="square" lIns="91425" tIns="45700" rIns="91425" bIns="45700" anchor="t" anchorCtr="0">
            <a:noAutofit/>
          </a:bodyPr>
          <a:lstStyle/>
          <a:p>
            <a:pPr marL="547687" marR="0" lvl="0" indent="-411162" algn="ctr" rtl="0">
              <a:lnSpc>
                <a:spcPct val="100000"/>
              </a:lnSpc>
              <a:spcBef>
                <a:spcPts val="560"/>
              </a:spcBef>
              <a:spcAft>
                <a:spcPts val="0"/>
              </a:spcAft>
              <a:buClr>
                <a:schemeClr val="dk1"/>
              </a:buClr>
              <a:buSzPts val="1100"/>
              <a:buFont typeface="Arial"/>
              <a:buNone/>
            </a:pPr>
            <a:r>
              <a:rPr lang="en-US">
                <a:latin typeface="Times New Roman"/>
                <a:ea typeface="Times New Roman"/>
                <a:cs typeface="Times New Roman"/>
                <a:sym typeface="Times New Roman"/>
              </a:rPr>
              <a:t>INTERPERSONAL COMMUNICATION</a:t>
            </a:r>
            <a:endParaRPr>
              <a:latin typeface="Times New Roman"/>
              <a:ea typeface="Times New Roman"/>
              <a:cs typeface="Times New Roman"/>
              <a:sym typeface="Times New Roman"/>
            </a:endParaRPr>
          </a:p>
          <a:p>
            <a:pPr marL="547687" marR="0" lvl="0" indent="-411162" algn="ctr" rtl="0">
              <a:lnSpc>
                <a:spcPct val="100000"/>
              </a:lnSpc>
              <a:spcBef>
                <a:spcPts val="560"/>
              </a:spcBef>
              <a:spcAft>
                <a:spcPts val="0"/>
              </a:spcAft>
              <a:buClr>
                <a:schemeClr val="dk1"/>
              </a:buClr>
              <a:buSzPts val="1100"/>
              <a:buFont typeface="Arial"/>
              <a:buNone/>
            </a:pPr>
            <a:r>
              <a:rPr lang="en-US">
                <a:latin typeface="Times New Roman"/>
                <a:ea typeface="Times New Roman"/>
                <a:cs typeface="Times New Roman"/>
                <a:sym typeface="Times New Roman"/>
              </a:rPr>
              <a:t>(according to form):</a:t>
            </a:r>
            <a:endParaRPr>
              <a:latin typeface="Times New Roman"/>
              <a:ea typeface="Times New Roman"/>
              <a:cs typeface="Times New Roman"/>
              <a:sym typeface="Times New Roman"/>
            </a:endParaRPr>
          </a:p>
          <a:p>
            <a:pPr marL="547687" marR="0" lvl="0" indent="-411162" algn="ctr" rtl="0">
              <a:lnSpc>
                <a:spcPct val="100000"/>
              </a:lnSpc>
              <a:spcBef>
                <a:spcPts val="560"/>
              </a:spcBef>
              <a:spcAft>
                <a:spcPts val="0"/>
              </a:spcAft>
              <a:buClr>
                <a:srgbClr val="F9F9F9"/>
              </a:buClr>
              <a:buSzPts val="1820"/>
              <a:buFont typeface="Noto Sans Symbols"/>
              <a:buNone/>
            </a:pPr>
            <a:endParaRPr>
              <a:latin typeface="Times New Roman"/>
              <a:ea typeface="Times New Roman"/>
              <a:cs typeface="Times New Roman"/>
              <a:sym typeface="Times New Roman"/>
            </a:endParaRPr>
          </a:p>
          <a:p>
            <a:pPr marL="547687" marR="0" lvl="0" indent="-411162" algn="ctr" rtl="0">
              <a:lnSpc>
                <a:spcPct val="100000"/>
              </a:lnSpc>
              <a:spcBef>
                <a:spcPts val="160"/>
              </a:spcBef>
              <a:spcAft>
                <a:spcPts val="0"/>
              </a:spcAft>
              <a:buClr>
                <a:srgbClr val="F9F9F9"/>
              </a:buClr>
              <a:buSzPts val="520"/>
              <a:buFont typeface="Noto Sans Symbols"/>
              <a:buNone/>
            </a:pPr>
            <a:endParaRPr sz="800" b="0" i="0" u="none">
              <a:solidFill>
                <a:schemeClr val="lt1"/>
              </a:solidFill>
              <a:latin typeface="Times New Roman"/>
              <a:ea typeface="Times New Roman"/>
              <a:cs typeface="Times New Roman"/>
              <a:sym typeface="Times New Roman"/>
            </a:endParaRPr>
          </a:p>
          <a:p>
            <a:pPr marL="547687" marR="0" lvl="0" indent="-411162" algn="ctr" rtl="0">
              <a:lnSpc>
                <a:spcPct val="100000"/>
              </a:lnSpc>
              <a:spcBef>
                <a:spcPts val="560"/>
              </a:spcBef>
              <a:spcAft>
                <a:spcPts val="0"/>
              </a:spcAft>
              <a:buClr>
                <a:srgbClr val="F9F9F9"/>
              </a:buClr>
              <a:buSzPts val="1820"/>
              <a:buFont typeface="Noto Sans Symbols"/>
              <a:buNone/>
            </a:pPr>
            <a:endParaRPr sz="2800" b="0" i="0" u="none">
              <a:solidFill>
                <a:schemeClr val="lt1"/>
              </a:solidFill>
              <a:latin typeface="Book Antiqua"/>
              <a:ea typeface="Book Antiqua"/>
              <a:cs typeface="Book Antiqua"/>
              <a:sym typeface="Book Antiqua"/>
            </a:endParaRPr>
          </a:p>
          <a:p>
            <a:pPr marL="547687" marR="0" lvl="0" indent="-411162" algn="l" rtl="0">
              <a:lnSpc>
                <a:spcPct val="100000"/>
              </a:lnSpc>
              <a:spcBef>
                <a:spcPts val="560"/>
              </a:spcBef>
              <a:spcAft>
                <a:spcPts val="0"/>
              </a:spcAft>
              <a:buClr>
                <a:srgbClr val="F9F9F9"/>
              </a:buClr>
              <a:buSzPts val="1820"/>
              <a:buFont typeface="Noto Sans Symbols"/>
              <a:buNone/>
            </a:pPr>
            <a:r>
              <a:rPr lang="en-US" sz="2800" b="0" i="0" u="none">
                <a:solidFill>
                  <a:schemeClr val="lt1"/>
                </a:solidFill>
                <a:latin typeface="Times New Roman"/>
                <a:ea typeface="Times New Roman"/>
                <a:cs typeface="Times New Roman"/>
                <a:sym typeface="Times New Roman"/>
              </a:rPr>
              <a:t>           </a:t>
            </a:r>
            <a:r>
              <a:rPr lang="en-US">
                <a:latin typeface="Times New Roman"/>
                <a:ea typeface="Times New Roman"/>
                <a:cs typeface="Times New Roman"/>
                <a:sym typeface="Times New Roman"/>
              </a:rPr>
              <a:t>VERBAL</a:t>
            </a:r>
            <a:r>
              <a:rPr lang="en-US" sz="2800" b="0" i="0" u="none">
                <a:solidFill>
                  <a:schemeClr val="lt1"/>
                </a:solidFill>
                <a:latin typeface="Times New Roman"/>
                <a:ea typeface="Times New Roman"/>
                <a:cs typeface="Times New Roman"/>
                <a:sym typeface="Times New Roman"/>
              </a:rPr>
              <a:t>                      </a:t>
            </a:r>
            <a:r>
              <a:rPr lang="en-US">
                <a:latin typeface="Times New Roman"/>
                <a:ea typeface="Times New Roman"/>
                <a:cs typeface="Times New Roman"/>
                <a:sym typeface="Times New Roman"/>
              </a:rPr>
              <a:t>NON VERBAL</a:t>
            </a:r>
            <a:endParaRPr/>
          </a:p>
          <a:p>
            <a:pPr marL="547687" marR="0" lvl="0" indent="-411162" algn="l" rtl="0">
              <a:lnSpc>
                <a:spcPct val="100000"/>
              </a:lnSpc>
              <a:spcBef>
                <a:spcPts val="320"/>
              </a:spcBef>
              <a:spcAft>
                <a:spcPts val="0"/>
              </a:spcAft>
              <a:buClr>
                <a:srgbClr val="F9F9F9"/>
              </a:buClr>
              <a:buSzPts val="1040"/>
              <a:buFont typeface="Noto Sans Symbols"/>
              <a:buNone/>
            </a:pPr>
            <a:endParaRPr sz="1600" b="0" i="0" u="none">
              <a:solidFill>
                <a:schemeClr val="lt1"/>
              </a:solidFill>
              <a:latin typeface="Times New Roman"/>
              <a:ea typeface="Times New Roman"/>
              <a:cs typeface="Times New Roman"/>
              <a:sym typeface="Times New Roman"/>
            </a:endParaRPr>
          </a:p>
          <a:p>
            <a:pPr marL="547687" marR="0" lvl="0" indent="-411162" algn="l" rtl="0">
              <a:lnSpc>
                <a:spcPct val="100000"/>
              </a:lnSpc>
              <a:spcBef>
                <a:spcPts val="320"/>
              </a:spcBef>
              <a:spcAft>
                <a:spcPts val="0"/>
              </a:spcAft>
              <a:buClr>
                <a:srgbClr val="F9F9F9"/>
              </a:buClr>
              <a:buSzPts val="1040"/>
              <a:buFont typeface="Noto Sans Symbols"/>
              <a:buNone/>
            </a:pPr>
            <a:endParaRPr sz="1600" b="0" i="0" u="none">
              <a:solidFill>
                <a:schemeClr val="lt1"/>
              </a:solidFill>
              <a:latin typeface="Book Antiqua"/>
              <a:ea typeface="Book Antiqua"/>
              <a:cs typeface="Book Antiqua"/>
              <a:sym typeface="Book Antiqua"/>
            </a:endParaRPr>
          </a:p>
          <a:p>
            <a:pPr marL="547687" marR="0" lvl="0" indent="-411162" algn="l" rtl="0">
              <a:lnSpc>
                <a:spcPct val="100000"/>
              </a:lnSpc>
              <a:spcBef>
                <a:spcPts val="560"/>
              </a:spcBef>
              <a:spcAft>
                <a:spcPts val="0"/>
              </a:spcAft>
              <a:buClr>
                <a:srgbClr val="F9F9F9"/>
              </a:buClr>
              <a:buSzPts val="1820"/>
              <a:buFont typeface="Noto Sans Symbols"/>
              <a:buChar char="▣"/>
            </a:pPr>
            <a:r>
              <a:rPr lang="en-US">
                <a:latin typeface="Times New Roman"/>
                <a:ea typeface="Times New Roman"/>
                <a:cs typeface="Times New Roman"/>
                <a:sym typeface="Times New Roman"/>
              </a:rPr>
              <a:t>Nonverbal communication is an older, more basic form of interpersonal communication.</a:t>
            </a:r>
            <a:endParaRPr/>
          </a:p>
          <a:p>
            <a:pPr marL="547687" marR="0" lvl="0" indent="-411162" algn="l" rtl="0">
              <a:lnSpc>
                <a:spcPct val="100000"/>
              </a:lnSpc>
              <a:spcBef>
                <a:spcPts val="160"/>
              </a:spcBef>
              <a:spcAft>
                <a:spcPts val="0"/>
              </a:spcAft>
              <a:buClr>
                <a:srgbClr val="F9F9F9"/>
              </a:buClr>
              <a:buSzPts val="520"/>
              <a:buFont typeface="Noto Sans Symbols"/>
              <a:buNone/>
            </a:pPr>
            <a:endParaRPr sz="800" b="0" i="0" u="none">
              <a:solidFill>
                <a:schemeClr val="lt1"/>
              </a:solidFill>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Clr>
                <a:srgbClr val="F9F9F9"/>
              </a:buClr>
              <a:buSzPts val="1820"/>
              <a:buFont typeface="Noto Sans Symbols"/>
              <a:buChar char="▣"/>
            </a:pPr>
            <a:r>
              <a:rPr lang="en-US">
                <a:latin typeface="Times New Roman"/>
                <a:ea typeface="Times New Roman"/>
                <a:cs typeface="Times New Roman"/>
                <a:sym typeface="Times New Roman"/>
              </a:rPr>
              <a:t>When verbal and non-verbal communication do not agree, the message carried by non-verbal communication is believed!</a:t>
            </a:r>
            <a:endParaRPr/>
          </a:p>
        </p:txBody>
      </p:sp>
      <p:cxnSp>
        <p:nvCxnSpPr>
          <p:cNvPr id="167" name="Google Shape;167;p14"/>
          <p:cNvCxnSpPr/>
          <p:nvPr/>
        </p:nvCxnSpPr>
        <p:spPr>
          <a:xfrm>
            <a:off x="4716462" y="1628775"/>
            <a:ext cx="1008062" cy="576262"/>
          </a:xfrm>
          <a:prstGeom prst="straightConnector1">
            <a:avLst/>
          </a:prstGeom>
          <a:noFill/>
          <a:ln w="38100" cap="flat" cmpd="sng">
            <a:solidFill>
              <a:srgbClr val="FFC000"/>
            </a:solidFill>
            <a:prstDash val="solid"/>
            <a:miter lim="800000"/>
            <a:headEnd type="none" w="med" len="med"/>
            <a:tailEnd type="none" w="med" len="med"/>
          </a:ln>
        </p:spPr>
      </p:cxnSp>
      <p:cxnSp>
        <p:nvCxnSpPr>
          <p:cNvPr id="168" name="Google Shape;168;p14"/>
          <p:cNvCxnSpPr/>
          <p:nvPr/>
        </p:nvCxnSpPr>
        <p:spPr>
          <a:xfrm flipH="1">
            <a:off x="3419475" y="1628775"/>
            <a:ext cx="1006475" cy="639762"/>
          </a:xfrm>
          <a:prstGeom prst="straightConnector1">
            <a:avLst/>
          </a:prstGeom>
          <a:noFill/>
          <a:ln w="38100" cap="flat" cmpd="sng">
            <a:solidFill>
              <a:srgbClr val="FFC000"/>
            </a:solidFill>
            <a:prstDash val="solid"/>
            <a:miter lim="800000"/>
            <a:headEnd type="none" w="med" len="med"/>
            <a:tailEnd type="none" w="med" len="med"/>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15"/>
          <p:cNvSpPr txBox="1">
            <a:spLocks noGrp="1"/>
          </p:cNvSpPr>
          <p:nvPr>
            <p:ph type="body" idx="1"/>
          </p:nvPr>
        </p:nvSpPr>
        <p:spPr>
          <a:xfrm>
            <a:off x="468312" y="620712"/>
            <a:ext cx="8229600" cy="4708525"/>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0"/>
              </a:spcBef>
              <a:spcAft>
                <a:spcPts val="0"/>
              </a:spcAft>
              <a:buClr>
                <a:srgbClr val="F9F9F9"/>
              </a:buClr>
              <a:buSzPts val="1560"/>
              <a:buFont typeface="Noto Sans Symbols"/>
              <a:buNone/>
            </a:pPr>
            <a:r>
              <a:rPr lang="en-US" sz="2400" b="0" i="0" u="none">
                <a:solidFill>
                  <a:schemeClr val="lt1"/>
                </a:solidFill>
                <a:latin typeface="Times New Roman"/>
                <a:ea typeface="Times New Roman"/>
                <a:cs typeface="Times New Roman"/>
                <a:sym typeface="Times New Roman"/>
              </a:rPr>
              <a:t>     </a:t>
            </a:r>
            <a:r>
              <a:rPr lang="en-US" sz="2400" b="1">
                <a:latin typeface="Times New Roman"/>
                <a:ea typeface="Times New Roman"/>
                <a:cs typeface="Times New Roman"/>
                <a:sym typeface="Times New Roman"/>
              </a:rPr>
              <a:t>The communicative formula of success is contained in four rules:</a:t>
            </a:r>
            <a:endParaRPr sz="2400" b="1" i="0" u="none">
              <a:solidFill>
                <a:schemeClr val="lt1"/>
              </a:solidFill>
              <a:latin typeface="Book Antiqua"/>
              <a:ea typeface="Book Antiqua"/>
              <a:cs typeface="Book Antiqua"/>
              <a:sym typeface="Book Antiqua"/>
            </a:endParaRPr>
          </a:p>
          <a:p>
            <a:pPr marL="547687" marR="0" lvl="0" indent="-411162" algn="l" rtl="0">
              <a:lnSpc>
                <a:spcPct val="100000"/>
              </a:lnSpc>
              <a:spcBef>
                <a:spcPts val="480"/>
              </a:spcBef>
              <a:spcAft>
                <a:spcPts val="0"/>
              </a:spcAft>
              <a:buClr>
                <a:srgbClr val="F9F9F9"/>
              </a:buClr>
              <a:buSzPts val="1560"/>
              <a:buFont typeface="Noto Sans Symbols"/>
              <a:buChar char="▣"/>
            </a:pPr>
            <a:r>
              <a:rPr lang="en-US" sz="2400" b="1" i="1">
                <a:latin typeface="Times New Roman"/>
                <a:ea typeface="Times New Roman"/>
                <a:cs typeface="Times New Roman"/>
                <a:sym typeface="Times New Roman"/>
              </a:rPr>
              <a:t>Flexibility - represents the possibility of different reactions to communicative stimuli.</a:t>
            </a:r>
            <a:endParaRPr sz="2400" b="0" i="0" u="none">
              <a:solidFill>
                <a:schemeClr val="lt1"/>
              </a:solidFill>
              <a:latin typeface="Book Antiqua"/>
              <a:ea typeface="Book Antiqua"/>
              <a:cs typeface="Book Antiqua"/>
              <a:sym typeface="Book Antiqua"/>
            </a:endParaRPr>
          </a:p>
          <a:p>
            <a:pPr marL="547687" marR="0" lvl="0" indent="-411162" algn="l" rtl="0">
              <a:lnSpc>
                <a:spcPct val="100000"/>
              </a:lnSpc>
              <a:spcBef>
                <a:spcPts val="480"/>
              </a:spcBef>
              <a:spcAft>
                <a:spcPts val="0"/>
              </a:spcAft>
              <a:buClr>
                <a:srgbClr val="F9F9F9"/>
              </a:buClr>
              <a:buSzPts val="1560"/>
              <a:buFont typeface="Noto Sans Symbols"/>
              <a:buChar char="▣"/>
            </a:pPr>
            <a:r>
              <a:rPr lang="en-US" sz="2400" b="1" i="1">
                <a:latin typeface="Times New Roman"/>
                <a:ea typeface="Times New Roman"/>
                <a:cs typeface="Times New Roman"/>
                <a:sym typeface="Times New Roman"/>
              </a:rPr>
              <a:t>Skills - the essence of good communication lies in learning and mastering the art of communication, which is of particular importance for healthcare workers.</a:t>
            </a:r>
            <a:endParaRPr sz="2400" b="0" i="0" u="none">
              <a:solidFill>
                <a:schemeClr val="lt1"/>
              </a:solidFill>
              <a:latin typeface="Book Antiqua"/>
              <a:ea typeface="Book Antiqua"/>
              <a:cs typeface="Book Antiqua"/>
              <a:sym typeface="Book Antiqua"/>
            </a:endParaRPr>
          </a:p>
          <a:p>
            <a:pPr marL="547687" marR="0" lvl="0" indent="-411162" algn="l" rtl="0">
              <a:lnSpc>
                <a:spcPct val="100000"/>
              </a:lnSpc>
              <a:spcBef>
                <a:spcPts val="480"/>
              </a:spcBef>
              <a:spcAft>
                <a:spcPts val="0"/>
              </a:spcAft>
              <a:buClr>
                <a:srgbClr val="F9F9F9"/>
              </a:buClr>
              <a:buSzPts val="1560"/>
              <a:buFont typeface="Noto Sans Symbols"/>
              <a:buChar char="▣"/>
            </a:pPr>
            <a:r>
              <a:rPr lang="en-US" sz="2400" b="1" i="1">
                <a:latin typeface="Times New Roman"/>
                <a:ea typeface="Times New Roman"/>
                <a:cs typeface="Times New Roman"/>
                <a:sym typeface="Times New Roman"/>
              </a:rPr>
              <a:t>Respect for persons - tendencies in modern civilization and centuries-long struggle for human rights and a humane and dignified life place this rule in the first place, especially in healthcare.</a:t>
            </a:r>
            <a:endParaRPr sz="2400" b="0" i="0" u="none">
              <a:solidFill>
                <a:schemeClr val="lt1"/>
              </a:solidFill>
              <a:latin typeface="Book Antiqua"/>
              <a:ea typeface="Book Antiqua"/>
              <a:cs typeface="Book Antiqua"/>
              <a:sym typeface="Book Antiqua"/>
            </a:endParaRPr>
          </a:p>
          <a:p>
            <a:pPr marL="547687" marR="0" lvl="0" indent="-411162" algn="l" rtl="0">
              <a:lnSpc>
                <a:spcPct val="100000"/>
              </a:lnSpc>
              <a:spcBef>
                <a:spcPts val="480"/>
              </a:spcBef>
              <a:spcAft>
                <a:spcPts val="0"/>
              </a:spcAft>
              <a:buClr>
                <a:srgbClr val="F9F9F9"/>
              </a:buClr>
              <a:buSzPts val="1560"/>
              <a:buFont typeface="Noto Sans Symbols"/>
              <a:buChar char="▣"/>
            </a:pPr>
            <a:r>
              <a:rPr lang="en-US" sz="2400" b="1" i="1">
                <a:latin typeface="Times New Roman"/>
                <a:ea typeface="Times New Roman"/>
                <a:cs typeface="Times New Roman"/>
                <a:sym typeface="Times New Roman"/>
              </a:rPr>
              <a:t>Teamwork - communication is of great importance in all organizations, especially in health institutions.</a:t>
            </a:r>
            <a:endParaRPr sz="2400" b="0" i="0" u="none">
              <a:solidFill>
                <a:schemeClr val="lt1"/>
              </a:solidFill>
              <a:latin typeface="Book Antiqua"/>
              <a:ea typeface="Book Antiqua"/>
              <a:cs typeface="Book Antiqua"/>
              <a:sym typeface="Book Antiqua"/>
            </a:endParaRPr>
          </a:p>
          <a:p>
            <a:pPr marL="547688" marR="0" lvl="0" indent="-312103" algn="l" rtl="0">
              <a:spcBef>
                <a:spcPts val="480"/>
              </a:spcBef>
              <a:spcAft>
                <a:spcPts val="0"/>
              </a:spcAft>
              <a:buClr>
                <a:srgbClr val="F9F9F9"/>
              </a:buClr>
              <a:buSzPts val="1560"/>
              <a:buFont typeface="Noto Sans Symbols"/>
              <a:buNone/>
            </a:pPr>
            <a:endParaRPr sz="2400" b="0" i="0" u="none">
              <a:solidFill>
                <a:schemeClr val="lt1"/>
              </a:solidFill>
              <a:latin typeface="Book Antiqua"/>
              <a:ea typeface="Book Antiqua"/>
              <a:cs typeface="Book Antiqua"/>
              <a:sym typeface="Book Antiqu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16"/>
          <p:cNvSpPr txBox="1">
            <a:spLocks noGrp="1"/>
          </p:cNvSpPr>
          <p:nvPr>
            <p:ph type="body" idx="1"/>
          </p:nvPr>
        </p:nvSpPr>
        <p:spPr>
          <a:xfrm>
            <a:off x="179387" y="1714500"/>
            <a:ext cx="8929687" cy="4214812"/>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0"/>
              </a:spcBef>
              <a:spcAft>
                <a:spcPts val="0"/>
              </a:spcAft>
              <a:buClr>
                <a:srgbClr val="F9F9F9"/>
              </a:buClr>
              <a:buSzPts val="2340"/>
              <a:buFont typeface="Noto Sans Symbols"/>
              <a:buNone/>
            </a:pPr>
            <a:r>
              <a:rPr lang="en-US" sz="3600" b="0" i="0" u="none">
                <a:solidFill>
                  <a:srgbClr val="FFFF00"/>
                </a:solidFill>
                <a:latin typeface="Arial"/>
                <a:ea typeface="Arial"/>
                <a:cs typeface="Arial"/>
                <a:sym typeface="Arial"/>
              </a:rPr>
              <a:t>  </a:t>
            </a:r>
            <a:r>
              <a:rPr lang="en-US" sz="3600">
                <a:solidFill>
                  <a:srgbClr val="FFFF00"/>
                </a:solidFill>
                <a:latin typeface="Arial"/>
                <a:ea typeface="Arial"/>
                <a:cs typeface="Arial"/>
                <a:sym typeface="Arial"/>
              </a:rPr>
              <a:t>Basic principles of communication in the doctor-patient relationship.</a:t>
            </a:r>
            <a:endParaRPr sz="3600">
              <a:solidFill>
                <a:srgbClr val="FFFF00"/>
              </a:solidFill>
              <a:latin typeface="Arial"/>
              <a:ea typeface="Arial"/>
              <a:cs typeface="Arial"/>
              <a:sym typeface="Arial"/>
            </a:endParaRPr>
          </a:p>
          <a:p>
            <a:pPr marL="547687" marR="0" lvl="0" indent="-411162" algn="l" rtl="0">
              <a:lnSpc>
                <a:spcPct val="100000"/>
              </a:lnSpc>
              <a:spcBef>
                <a:spcPts val="0"/>
              </a:spcBef>
              <a:spcAft>
                <a:spcPts val="0"/>
              </a:spcAft>
              <a:buClr>
                <a:schemeClr val="dk1"/>
              </a:buClr>
              <a:buSzPts val="1100"/>
              <a:buFont typeface="Arial"/>
              <a:buNone/>
            </a:pPr>
            <a:endParaRPr sz="3600">
              <a:solidFill>
                <a:srgbClr val="FFFF00"/>
              </a:solidFill>
              <a:latin typeface="Arial"/>
              <a:ea typeface="Arial"/>
              <a:cs typeface="Arial"/>
              <a:sym typeface="Arial"/>
            </a:endParaRPr>
          </a:p>
          <a:p>
            <a:pPr marL="547687" marR="0" lvl="0" indent="-411162" algn="l" rtl="0">
              <a:lnSpc>
                <a:spcPct val="100000"/>
              </a:lnSpc>
              <a:spcBef>
                <a:spcPts val="0"/>
              </a:spcBef>
              <a:spcAft>
                <a:spcPts val="0"/>
              </a:spcAft>
              <a:buClr>
                <a:schemeClr val="dk1"/>
              </a:buClr>
              <a:buSzPts val="1100"/>
              <a:buFont typeface="Arial"/>
              <a:buNone/>
            </a:pPr>
            <a:r>
              <a:rPr lang="en-US" sz="3600">
                <a:solidFill>
                  <a:srgbClr val="FFFF00"/>
                </a:solidFill>
                <a:latin typeface="Arial"/>
                <a:ea typeface="Arial"/>
                <a:cs typeface="Arial"/>
                <a:sym typeface="Arial"/>
              </a:rPr>
              <a:t>The concept of empathy.</a:t>
            </a:r>
            <a:endParaRPr sz="3600">
              <a:solidFill>
                <a:srgbClr val="FFFF00"/>
              </a:solidFill>
              <a:latin typeface="Arial"/>
              <a:ea typeface="Arial"/>
              <a:cs typeface="Arial"/>
              <a:sym typeface="Arial"/>
            </a:endParaRPr>
          </a:p>
          <a:p>
            <a:pPr marL="547687" marR="0" lvl="0" indent="-411162" algn="l" rtl="0">
              <a:lnSpc>
                <a:spcPct val="100000"/>
              </a:lnSpc>
              <a:spcBef>
                <a:spcPts val="0"/>
              </a:spcBef>
              <a:spcAft>
                <a:spcPts val="0"/>
              </a:spcAft>
              <a:buClr>
                <a:srgbClr val="F9F9F9"/>
              </a:buClr>
              <a:buSzPts val="2340"/>
              <a:buFont typeface="Noto Sans Symbols"/>
              <a:buNone/>
            </a:pPr>
            <a:endParaRPr sz="3600">
              <a:solidFill>
                <a:srgbClr val="FFFF00"/>
              </a:solidFill>
              <a:latin typeface="Arial"/>
              <a:ea typeface="Arial"/>
              <a:cs typeface="Arial"/>
              <a:sym typeface="Arial"/>
            </a:endParaRPr>
          </a:p>
          <a:p>
            <a:pPr marL="547688" marR="0" lvl="0" indent="-262572" algn="l" rtl="0">
              <a:spcBef>
                <a:spcPts val="720"/>
              </a:spcBef>
              <a:spcAft>
                <a:spcPts val="0"/>
              </a:spcAft>
              <a:buClr>
                <a:srgbClr val="F9F9F9"/>
              </a:buClr>
              <a:buSzPts val="2340"/>
              <a:buFont typeface="Noto Sans Symbols"/>
              <a:buNone/>
            </a:pPr>
            <a:endParaRPr sz="3600" b="1" i="0" u="none">
              <a:solidFill>
                <a:schemeClr val="lt1"/>
              </a:solidFill>
              <a:latin typeface="Book Antiqua"/>
              <a:ea typeface="Book Antiqua"/>
              <a:cs typeface="Book Antiqua"/>
              <a:sym typeface="Book Antiqu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17"/>
          <p:cNvSpPr txBox="1">
            <a:spLocks noGrp="1"/>
          </p:cNvSpPr>
          <p:nvPr>
            <p:ph type="body" idx="1"/>
          </p:nvPr>
        </p:nvSpPr>
        <p:spPr>
          <a:xfrm>
            <a:off x="457200" y="549275"/>
            <a:ext cx="8229600" cy="4708525"/>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520"/>
              </a:spcBef>
              <a:spcAft>
                <a:spcPts val="0"/>
              </a:spcAft>
              <a:buClr>
                <a:schemeClr val="dk1"/>
              </a:buClr>
              <a:buSzPts val="1100"/>
              <a:buFont typeface="Arial"/>
              <a:buNone/>
            </a:pPr>
            <a:r>
              <a:rPr lang="en-US" sz="2600" b="1">
                <a:latin typeface="Times New Roman"/>
                <a:ea typeface="Times New Roman"/>
                <a:cs typeface="Times New Roman"/>
                <a:sym typeface="Times New Roman"/>
              </a:rPr>
              <a:t>Why do we emphasize communication skills in</a:t>
            </a:r>
            <a:endParaRPr sz="2600" b="1">
              <a:latin typeface="Times New Roman"/>
              <a:ea typeface="Times New Roman"/>
              <a:cs typeface="Times New Roman"/>
              <a:sym typeface="Times New Roman"/>
            </a:endParaRPr>
          </a:p>
          <a:p>
            <a:pPr marL="547687" marR="0" lvl="0" indent="-411162" algn="l" rtl="0">
              <a:lnSpc>
                <a:spcPct val="100000"/>
              </a:lnSpc>
              <a:spcBef>
                <a:spcPts val="520"/>
              </a:spcBef>
              <a:spcAft>
                <a:spcPts val="0"/>
              </a:spcAft>
              <a:buClr>
                <a:schemeClr val="dk1"/>
              </a:buClr>
              <a:buSzPts val="1100"/>
              <a:buFont typeface="Arial"/>
              <a:buNone/>
            </a:pPr>
            <a:r>
              <a:rPr lang="en-US" sz="2600" b="1">
                <a:latin typeface="Times New Roman"/>
                <a:ea typeface="Times New Roman"/>
                <a:cs typeface="Times New Roman"/>
                <a:sym typeface="Times New Roman"/>
              </a:rPr>
              <a:t>medicine?</a:t>
            </a:r>
            <a:endParaRPr sz="2600" b="1">
              <a:latin typeface="Times New Roman"/>
              <a:ea typeface="Times New Roman"/>
              <a:cs typeface="Times New Roman"/>
              <a:sym typeface="Times New Roman"/>
            </a:endParaRPr>
          </a:p>
          <a:p>
            <a:pPr marL="547687" marR="0" lvl="0" indent="-411162" algn="l" rtl="0">
              <a:lnSpc>
                <a:spcPct val="100000"/>
              </a:lnSpc>
              <a:spcBef>
                <a:spcPts val="520"/>
              </a:spcBef>
              <a:spcAft>
                <a:spcPts val="0"/>
              </a:spcAft>
              <a:buClr>
                <a:srgbClr val="F9F9F9"/>
              </a:buClr>
              <a:buSzPts val="1690"/>
              <a:buFont typeface="Noto Sans Symbols"/>
              <a:buNone/>
            </a:pPr>
            <a:endParaRPr sz="2600" b="1">
              <a:latin typeface="Times New Roman"/>
              <a:ea typeface="Times New Roman"/>
              <a:cs typeface="Times New Roman"/>
              <a:sym typeface="Times New Roman"/>
            </a:endParaRPr>
          </a:p>
          <a:p>
            <a:pPr marL="547687" marR="0" lvl="0" indent="-411162" algn="l" rtl="0">
              <a:lnSpc>
                <a:spcPct val="100000"/>
              </a:lnSpc>
              <a:spcBef>
                <a:spcPts val="160"/>
              </a:spcBef>
              <a:spcAft>
                <a:spcPts val="0"/>
              </a:spcAft>
              <a:buClr>
                <a:srgbClr val="F9F9F9"/>
              </a:buClr>
              <a:buSzPts val="520"/>
              <a:buFont typeface="Noto Sans Symbols"/>
              <a:buNone/>
            </a:pPr>
            <a:endParaRPr sz="800" b="1" i="0" u="none">
              <a:solidFill>
                <a:schemeClr val="lt1"/>
              </a:solidFill>
              <a:latin typeface="Book Antiqua"/>
              <a:ea typeface="Book Antiqua"/>
              <a:cs typeface="Book Antiqua"/>
              <a:sym typeface="Book Antiqua"/>
            </a:endParaRPr>
          </a:p>
          <a:p>
            <a:pPr marL="547687" marR="0" lvl="0" indent="-411162" algn="l" rtl="0">
              <a:lnSpc>
                <a:spcPct val="100000"/>
              </a:lnSpc>
              <a:spcBef>
                <a:spcPts val="520"/>
              </a:spcBef>
              <a:spcAft>
                <a:spcPts val="0"/>
              </a:spcAft>
              <a:buClr>
                <a:srgbClr val="F9F9F9"/>
              </a:buClr>
              <a:buSzPts val="1690"/>
              <a:buFont typeface="Noto Sans Symbols"/>
              <a:buChar char="▣"/>
            </a:pPr>
            <a:r>
              <a:rPr lang="en-US" sz="2600" b="1">
                <a:latin typeface="Times New Roman"/>
                <a:ea typeface="Times New Roman"/>
                <a:cs typeface="Times New Roman"/>
                <a:sym typeface="Times New Roman"/>
              </a:rPr>
              <a:t>The success of our work depends on:</a:t>
            </a:r>
            <a:endParaRPr/>
          </a:p>
          <a:p>
            <a:pPr marL="547687" marR="0" lvl="0" indent="-411162" algn="l" rtl="0">
              <a:lnSpc>
                <a:spcPct val="100000"/>
              </a:lnSpc>
              <a:spcBef>
                <a:spcPts val="520"/>
              </a:spcBef>
              <a:spcAft>
                <a:spcPts val="0"/>
              </a:spcAft>
              <a:buClr>
                <a:srgbClr val="F9F9F9"/>
              </a:buClr>
              <a:buSzPts val="1690"/>
              <a:buFont typeface="Noto Sans Symbols"/>
              <a:buNone/>
            </a:pPr>
            <a:r>
              <a:rPr lang="en-US" sz="2600" b="1" i="0" u="none">
                <a:solidFill>
                  <a:schemeClr val="lt1"/>
                </a:solidFill>
                <a:latin typeface="Times New Roman"/>
                <a:ea typeface="Times New Roman"/>
                <a:cs typeface="Times New Roman"/>
                <a:sym typeface="Times New Roman"/>
              </a:rPr>
              <a:t>	</a:t>
            </a:r>
            <a:r>
              <a:rPr lang="en-US" sz="2600" b="1" i="0" u="none">
                <a:solidFill>
                  <a:schemeClr val="lt1"/>
                </a:solidFill>
                <a:latin typeface="Book Antiqua"/>
                <a:ea typeface="Book Antiqua"/>
                <a:cs typeface="Book Antiqua"/>
                <a:sym typeface="Book Antiqua"/>
              </a:rPr>
              <a:t>1. </a:t>
            </a:r>
            <a:r>
              <a:rPr lang="en-US" sz="2600">
                <a:latin typeface="Times New Roman"/>
                <a:ea typeface="Times New Roman"/>
                <a:cs typeface="Times New Roman"/>
                <a:sym typeface="Times New Roman"/>
              </a:rPr>
              <a:t>the quality of addressing our patients</a:t>
            </a:r>
            <a:endParaRPr sz="2600">
              <a:latin typeface="Times New Roman"/>
              <a:ea typeface="Times New Roman"/>
              <a:cs typeface="Times New Roman"/>
              <a:sym typeface="Times New Roman"/>
            </a:endParaRPr>
          </a:p>
          <a:p>
            <a:pPr marL="547687" marR="0" lvl="0" indent="-411162" algn="l" rtl="0">
              <a:lnSpc>
                <a:spcPct val="100000"/>
              </a:lnSpc>
              <a:spcBef>
                <a:spcPts val="520"/>
              </a:spcBef>
              <a:spcAft>
                <a:spcPts val="0"/>
              </a:spcAft>
              <a:buClr>
                <a:schemeClr val="dk1"/>
              </a:buClr>
              <a:buSzPts val="1100"/>
              <a:buFont typeface="Arial"/>
              <a:buNone/>
            </a:pPr>
            <a:r>
              <a:rPr lang="en-US" sz="2600">
                <a:latin typeface="Times New Roman"/>
                <a:ea typeface="Times New Roman"/>
                <a:cs typeface="Times New Roman"/>
                <a:sym typeface="Times New Roman"/>
              </a:rPr>
              <a:t>(and associates) and</a:t>
            </a:r>
            <a:endParaRPr sz="2600">
              <a:latin typeface="Times New Roman"/>
              <a:ea typeface="Times New Roman"/>
              <a:cs typeface="Times New Roman"/>
              <a:sym typeface="Times New Roman"/>
            </a:endParaRPr>
          </a:p>
          <a:p>
            <a:pPr marL="136525" marR="0" lvl="0" indent="0" algn="l" rtl="0">
              <a:lnSpc>
                <a:spcPct val="100000"/>
              </a:lnSpc>
              <a:spcBef>
                <a:spcPts val="520"/>
              </a:spcBef>
              <a:spcAft>
                <a:spcPts val="0"/>
              </a:spcAft>
              <a:buClr>
                <a:srgbClr val="F9F9F9"/>
              </a:buClr>
              <a:buSzPts val="1690"/>
              <a:buFont typeface="Noto Sans Symbols"/>
              <a:buNone/>
            </a:pPr>
            <a:r>
              <a:rPr lang="en-US" sz="2600">
                <a:latin typeface="Times New Roman"/>
                <a:ea typeface="Times New Roman"/>
                <a:cs typeface="Times New Roman"/>
                <a:sym typeface="Times New Roman"/>
              </a:rPr>
              <a:t>     </a:t>
            </a:r>
            <a:r>
              <a:rPr lang="en-US" sz="2600" b="1" i="0" u="none">
                <a:solidFill>
                  <a:schemeClr val="lt1"/>
                </a:solidFill>
                <a:latin typeface="Book Antiqua"/>
                <a:ea typeface="Book Antiqua"/>
                <a:cs typeface="Book Antiqua"/>
                <a:sym typeface="Book Antiqua"/>
              </a:rPr>
              <a:t>2. </a:t>
            </a:r>
            <a:r>
              <a:rPr lang="en-US" sz="2600">
                <a:latin typeface="Times New Roman"/>
                <a:ea typeface="Times New Roman"/>
                <a:cs typeface="Times New Roman"/>
                <a:sym typeface="Times New Roman"/>
              </a:rPr>
              <a:t>the quality of listening and the ability to recognize and accept what they want to communicate</a:t>
            </a:r>
            <a:r>
              <a:rPr lang="en-US" sz="2600" b="0" i="0" u="none">
                <a:solidFill>
                  <a:schemeClr val="lt1"/>
                </a:solidFill>
                <a:latin typeface="Times New Roman"/>
                <a:ea typeface="Times New Roman"/>
                <a:cs typeface="Times New Roman"/>
                <a:sym typeface="Times New Roman"/>
              </a:rPr>
              <a:t>нама</a:t>
            </a:r>
            <a:r>
              <a:rPr lang="en-US" sz="2600" b="0" i="0" u="none">
                <a:solidFill>
                  <a:schemeClr val="lt1"/>
                </a:solidFill>
                <a:latin typeface="Book Antiqua"/>
                <a:ea typeface="Book Antiqua"/>
                <a:cs typeface="Book Antiqua"/>
                <a:sym typeface="Book Antiqua"/>
              </a:rPr>
              <a:t>.</a:t>
            </a:r>
            <a:endParaRPr sz="2600" b="0" i="0" u="none">
              <a:solidFill>
                <a:schemeClr val="lt1"/>
              </a:solidFill>
              <a:latin typeface="Times New Roman"/>
              <a:ea typeface="Times New Roman"/>
              <a:cs typeface="Times New Roman"/>
              <a:sym typeface="Times New Roman"/>
            </a:endParaRPr>
          </a:p>
          <a:p>
            <a:pPr marL="547687" marR="0" lvl="0" indent="-411162" algn="l" rtl="0">
              <a:lnSpc>
                <a:spcPct val="100000"/>
              </a:lnSpc>
              <a:spcBef>
                <a:spcPts val="160"/>
              </a:spcBef>
              <a:spcAft>
                <a:spcPts val="0"/>
              </a:spcAft>
              <a:buClr>
                <a:srgbClr val="F9F9F9"/>
              </a:buClr>
              <a:buSzPts val="520"/>
              <a:buFont typeface="Noto Sans Symbols"/>
              <a:buNone/>
            </a:pPr>
            <a:endParaRPr sz="800" b="0" i="0" u="none">
              <a:solidFill>
                <a:schemeClr val="lt1"/>
              </a:solidFill>
              <a:latin typeface="Book Antiqua"/>
              <a:ea typeface="Book Antiqua"/>
              <a:cs typeface="Book Antiqua"/>
              <a:sym typeface="Book Antiqua"/>
            </a:endParaRPr>
          </a:p>
          <a:p>
            <a:pPr marL="547687" marR="0" lvl="0" indent="-411162" algn="l" rtl="0">
              <a:lnSpc>
                <a:spcPct val="100000"/>
              </a:lnSpc>
              <a:spcBef>
                <a:spcPts val="520"/>
              </a:spcBef>
              <a:spcAft>
                <a:spcPts val="0"/>
              </a:spcAft>
              <a:buClr>
                <a:srgbClr val="F9F9F9"/>
              </a:buClr>
              <a:buSzPts val="1690"/>
              <a:buFont typeface="Noto Sans Symbols"/>
              <a:buChar char="▣"/>
            </a:pPr>
            <a:r>
              <a:rPr lang="en-US" sz="2600" b="1">
                <a:latin typeface="Times New Roman"/>
                <a:ea typeface="Times New Roman"/>
                <a:cs typeface="Times New Roman"/>
                <a:sym typeface="Times New Roman"/>
              </a:rPr>
              <a:t>Successful communication:</a:t>
            </a:r>
            <a:endParaRPr/>
          </a:p>
          <a:p>
            <a:pPr marL="547687" marR="0" lvl="0" indent="-411162" algn="l" rtl="0">
              <a:lnSpc>
                <a:spcPct val="100000"/>
              </a:lnSpc>
              <a:spcBef>
                <a:spcPts val="520"/>
              </a:spcBef>
              <a:spcAft>
                <a:spcPts val="0"/>
              </a:spcAft>
              <a:buClr>
                <a:srgbClr val="F9F9F9"/>
              </a:buClr>
              <a:buSzPts val="1690"/>
              <a:buFont typeface="Noto Sans Symbols"/>
              <a:buNone/>
            </a:pPr>
            <a:r>
              <a:rPr lang="en-US" sz="2600" b="1" i="0" u="none">
                <a:solidFill>
                  <a:schemeClr val="lt1"/>
                </a:solidFill>
                <a:latin typeface="Times New Roman"/>
                <a:ea typeface="Times New Roman"/>
                <a:cs typeface="Times New Roman"/>
                <a:sym typeface="Times New Roman"/>
              </a:rPr>
              <a:t>	</a:t>
            </a:r>
            <a:r>
              <a:rPr lang="en-US" sz="2600" b="1" i="0" u="none">
                <a:solidFill>
                  <a:schemeClr val="lt1"/>
                </a:solidFill>
                <a:latin typeface="Book Antiqua"/>
                <a:ea typeface="Book Antiqua"/>
                <a:cs typeface="Book Antiqua"/>
                <a:sym typeface="Book Antiqua"/>
              </a:rPr>
              <a:t>1. </a:t>
            </a:r>
            <a:r>
              <a:rPr lang="en-US" sz="2600">
                <a:latin typeface="Times New Roman"/>
                <a:ea typeface="Times New Roman"/>
                <a:cs typeface="Times New Roman"/>
                <a:sym typeface="Times New Roman"/>
              </a:rPr>
              <a:t>affects patient satisfaction,</a:t>
            </a:r>
            <a:endParaRPr/>
          </a:p>
          <a:p>
            <a:pPr marL="547687" marR="0" lvl="0" indent="-411162" algn="l" rtl="0">
              <a:lnSpc>
                <a:spcPct val="100000"/>
              </a:lnSpc>
              <a:spcBef>
                <a:spcPts val="520"/>
              </a:spcBef>
              <a:spcAft>
                <a:spcPts val="0"/>
              </a:spcAft>
              <a:buClr>
                <a:srgbClr val="F9F9F9"/>
              </a:buClr>
              <a:buSzPts val="1690"/>
              <a:buFont typeface="Noto Sans Symbols"/>
              <a:buNone/>
            </a:pPr>
            <a:r>
              <a:rPr lang="en-US" sz="2600" b="1" i="0" u="none">
                <a:solidFill>
                  <a:schemeClr val="lt1"/>
                </a:solidFill>
                <a:latin typeface="Times New Roman"/>
                <a:ea typeface="Times New Roman"/>
                <a:cs typeface="Times New Roman"/>
                <a:sym typeface="Times New Roman"/>
              </a:rPr>
              <a:t>	2. </a:t>
            </a:r>
            <a:r>
              <a:rPr lang="en-US" sz="2600">
                <a:latin typeface="Times New Roman"/>
                <a:ea typeface="Times New Roman"/>
                <a:cs typeface="Times New Roman"/>
                <a:sym typeface="Times New Roman"/>
              </a:rPr>
              <a:t>has a decisive role in ensuring cooperation in treatment</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18"/>
          <p:cNvSpPr txBox="1">
            <a:spLocks noGrp="1"/>
          </p:cNvSpPr>
          <p:nvPr>
            <p:ph type="title" idx="4294967295"/>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3200"/>
              <a:buFont typeface="Book Antiqua"/>
              <a:buNone/>
            </a:pPr>
            <a:r>
              <a:rPr lang="en-US" sz="3200">
                <a:solidFill>
                  <a:schemeClr val="lt1"/>
                </a:solidFill>
                <a:latin typeface="Book Antiqua"/>
                <a:ea typeface="Book Antiqua"/>
                <a:cs typeface="Book Antiqua"/>
                <a:sym typeface="Book Antiqua"/>
              </a:rPr>
              <a:t>Basic principles of communication in the doctor-patient relationship</a:t>
            </a:r>
            <a:br>
              <a:rPr lang="en-US" sz="3200" b="1" i="0" u="none" strike="noStrike" cap="none">
                <a:solidFill>
                  <a:schemeClr val="lt1"/>
                </a:solidFill>
                <a:latin typeface="Book Antiqua"/>
                <a:ea typeface="Book Antiqua"/>
                <a:cs typeface="Book Antiqua"/>
                <a:sym typeface="Book Antiqua"/>
              </a:rPr>
            </a:br>
            <a:endParaRPr sz="3200" b="1" i="0" u="none" strike="noStrike" cap="none">
              <a:solidFill>
                <a:schemeClr val="lt1"/>
              </a:solidFill>
              <a:latin typeface="Book Antiqua"/>
              <a:ea typeface="Book Antiqua"/>
              <a:cs typeface="Book Antiqua"/>
              <a:sym typeface="Book Antiqua"/>
            </a:endParaRPr>
          </a:p>
        </p:txBody>
      </p:sp>
      <p:sp>
        <p:nvSpPr>
          <p:cNvPr id="189" name="Google Shape;189;p18"/>
          <p:cNvSpPr txBox="1">
            <a:spLocks noGrp="1"/>
          </p:cNvSpPr>
          <p:nvPr>
            <p:ph type="body" idx="1"/>
          </p:nvPr>
        </p:nvSpPr>
        <p:spPr>
          <a:xfrm>
            <a:off x="457200" y="1600200"/>
            <a:ext cx="8229600" cy="4708525"/>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0"/>
              </a:spcBef>
              <a:spcAft>
                <a:spcPts val="0"/>
              </a:spcAft>
              <a:buClr>
                <a:srgbClr val="F9F9F9"/>
              </a:buClr>
              <a:buSzPts val="1820"/>
              <a:buFont typeface="Noto Sans Symbols"/>
              <a:buChar char="▣"/>
            </a:pPr>
            <a:r>
              <a:rPr lang="en-US" b="1">
                <a:latin typeface="Times New Roman"/>
                <a:ea typeface="Times New Roman"/>
                <a:cs typeface="Times New Roman"/>
                <a:sym typeface="Times New Roman"/>
              </a:rPr>
              <a:t>First impression</a:t>
            </a:r>
            <a:endParaRPr/>
          </a:p>
          <a:p>
            <a:pPr marL="547687" marR="0" lvl="0" indent="-411162" algn="l" rtl="0">
              <a:lnSpc>
                <a:spcPct val="100000"/>
              </a:lnSpc>
              <a:spcBef>
                <a:spcPts val="560"/>
              </a:spcBef>
              <a:spcAft>
                <a:spcPts val="0"/>
              </a:spcAft>
              <a:buClr>
                <a:srgbClr val="F9F9F9"/>
              </a:buClr>
              <a:buSzPts val="1820"/>
              <a:buFont typeface="Noto Sans Symbols"/>
              <a:buNone/>
            </a:pPr>
            <a:endParaRPr sz="2800" b="0" i="0" u="none">
              <a:solidFill>
                <a:schemeClr val="lt1"/>
              </a:solidFill>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Clr>
                <a:srgbClr val="F9F9F9"/>
              </a:buClr>
              <a:buSzPts val="1820"/>
              <a:buFont typeface="Noto Sans Symbols"/>
              <a:buChar char="▣"/>
            </a:pPr>
            <a:r>
              <a:rPr lang="en-US" b="1">
                <a:latin typeface="Times New Roman"/>
                <a:ea typeface="Times New Roman"/>
                <a:cs typeface="Times New Roman"/>
                <a:sym typeface="Times New Roman"/>
              </a:rPr>
              <a:t>Environment and conditions</a:t>
            </a:r>
            <a:r>
              <a:rPr lang="en-US" sz="2800" b="1" i="0" u="none">
                <a:solidFill>
                  <a:schemeClr val="lt1"/>
                </a:solidFill>
                <a:latin typeface="Times New Roman"/>
                <a:ea typeface="Times New Roman"/>
                <a:cs typeface="Times New Roman"/>
                <a:sym typeface="Times New Roman"/>
              </a:rPr>
              <a:t> </a:t>
            </a:r>
            <a:endParaRPr/>
          </a:p>
          <a:p>
            <a:pPr marL="1133475" marR="0" lvl="2" indent="-228600" algn="l" rtl="0">
              <a:lnSpc>
                <a:spcPct val="100000"/>
              </a:lnSpc>
              <a:spcBef>
                <a:spcPts val="560"/>
              </a:spcBef>
              <a:spcAft>
                <a:spcPts val="0"/>
              </a:spcAft>
              <a:buClr>
                <a:schemeClr val="lt1"/>
              </a:buClr>
              <a:buSzPts val="2660"/>
              <a:buFont typeface="Noto Sans Symbols"/>
              <a:buChar char="🢭"/>
            </a:pPr>
            <a:r>
              <a:rPr lang="en-US" sz="2800">
                <a:latin typeface="Times New Roman"/>
                <a:ea typeface="Times New Roman"/>
                <a:cs typeface="Times New Roman"/>
                <a:sym typeface="Times New Roman"/>
              </a:rPr>
              <a:t>ambulance</a:t>
            </a:r>
            <a:r>
              <a:rPr lang="en-US" sz="2800" b="0" i="0" u="none" strike="noStrike" cap="none">
                <a:solidFill>
                  <a:schemeClr val="lt1"/>
                </a:solidFill>
                <a:latin typeface="Times New Roman"/>
                <a:ea typeface="Times New Roman"/>
                <a:cs typeface="Times New Roman"/>
                <a:sym typeface="Times New Roman"/>
              </a:rPr>
              <a:t>, </a:t>
            </a:r>
            <a:endParaRPr/>
          </a:p>
          <a:p>
            <a:pPr marL="1133475" marR="0" lvl="2" indent="-228600" algn="l" rtl="0">
              <a:lnSpc>
                <a:spcPct val="100000"/>
              </a:lnSpc>
              <a:spcBef>
                <a:spcPts val="560"/>
              </a:spcBef>
              <a:spcAft>
                <a:spcPts val="0"/>
              </a:spcAft>
              <a:buClr>
                <a:schemeClr val="lt1"/>
              </a:buClr>
              <a:buSzPts val="2660"/>
              <a:buFont typeface="Noto Sans Symbols"/>
              <a:buChar char="🢭"/>
            </a:pPr>
            <a:r>
              <a:rPr lang="en-US" sz="2800">
                <a:latin typeface="Times New Roman"/>
                <a:ea typeface="Times New Roman"/>
                <a:cs typeface="Times New Roman"/>
                <a:sym typeface="Times New Roman"/>
              </a:rPr>
              <a:t>patient’s room</a:t>
            </a:r>
            <a:r>
              <a:rPr lang="en-US" sz="2800" b="0" i="0" u="none" strike="noStrike" cap="none">
                <a:solidFill>
                  <a:schemeClr val="lt1"/>
                </a:solidFill>
                <a:latin typeface="Times New Roman"/>
                <a:ea typeface="Times New Roman"/>
                <a:cs typeface="Times New Roman"/>
                <a:sym typeface="Times New Roman"/>
              </a:rPr>
              <a:t>, </a:t>
            </a:r>
            <a:endParaRPr/>
          </a:p>
          <a:p>
            <a:pPr marL="1133475" marR="0" lvl="2" indent="-228600" algn="l" rtl="0">
              <a:lnSpc>
                <a:spcPct val="100000"/>
              </a:lnSpc>
              <a:spcBef>
                <a:spcPts val="560"/>
              </a:spcBef>
              <a:spcAft>
                <a:spcPts val="0"/>
              </a:spcAft>
              <a:buClr>
                <a:schemeClr val="lt1"/>
              </a:buClr>
              <a:buSzPts val="2660"/>
              <a:buFont typeface="Noto Sans Symbols"/>
              <a:buChar char="🢭"/>
            </a:pPr>
            <a:r>
              <a:rPr lang="en-US" sz="2800">
                <a:latin typeface="Times New Roman"/>
                <a:ea typeface="Times New Roman"/>
                <a:cs typeface="Times New Roman"/>
                <a:sym typeface="Times New Roman"/>
              </a:rPr>
              <a:t>Emergency Room</a:t>
            </a:r>
            <a:r>
              <a:rPr lang="en-US" sz="2800" b="0" i="0" u="none" strike="noStrike" cap="none">
                <a:solidFill>
                  <a:schemeClr val="lt1"/>
                </a:solidFill>
                <a:latin typeface="Times New Roman"/>
                <a:ea typeface="Times New Roman"/>
                <a:cs typeface="Times New Roman"/>
                <a:sym typeface="Times New Roman"/>
              </a:rPr>
              <a:t>, </a:t>
            </a:r>
            <a:endParaRPr/>
          </a:p>
          <a:p>
            <a:pPr marL="1133475" marR="0" lvl="2" indent="-228600" algn="l" rtl="0">
              <a:lnSpc>
                <a:spcPct val="100000"/>
              </a:lnSpc>
              <a:spcBef>
                <a:spcPts val="560"/>
              </a:spcBef>
              <a:spcAft>
                <a:spcPts val="0"/>
              </a:spcAft>
              <a:buClr>
                <a:schemeClr val="lt1"/>
              </a:buClr>
              <a:buSzPts val="2660"/>
              <a:buFont typeface="Noto Sans Symbols"/>
              <a:buChar char="🢭"/>
            </a:pPr>
            <a:r>
              <a:rPr lang="en-US" sz="2800">
                <a:latin typeface="Times New Roman"/>
                <a:ea typeface="Times New Roman"/>
                <a:cs typeface="Times New Roman"/>
                <a:sym typeface="Times New Roman"/>
              </a:rPr>
              <a:t>the presence of other persons</a:t>
            </a:r>
            <a:r>
              <a:rPr lang="en-US" sz="2800" b="0" i="0" u="none" strike="noStrike" cap="none">
                <a:solidFill>
                  <a:schemeClr val="lt1"/>
                </a:solidFill>
                <a:latin typeface="Times New Roman"/>
                <a:ea typeface="Times New Roman"/>
                <a:cs typeface="Times New Roman"/>
                <a:sym typeface="Times New Roman"/>
              </a:rPr>
              <a:t>,...</a:t>
            </a:r>
            <a:endParaRPr/>
          </a:p>
          <a:p>
            <a:pPr marL="547687" marR="0" lvl="0" indent="-295592" algn="l" rtl="0">
              <a:lnSpc>
                <a:spcPct val="100000"/>
              </a:lnSpc>
              <a:spcBef>
                <a:spcPts val="560"/>
              </a:spcBef>
              <a:spcAft>
                <a:spcPts val="0"/>
              </a:spcAft>
              <a:buClr>
                <a:srgbClr val="F9F9F9"/>
              </a:buClr>
              <a:buSzPts val="1820"/>
              <a:buFont typeface="Noto Sans Symbols"/>
              <a:buNone/>
            </a:pPr>
            <a:endParaRPr sz="2800" b="0" i="0" u="none">
              <a:solidFill>
                <a:schemeClr val="lt1"/>
              </a:solidFill>
              <a:latin typeface="Times New Roman"/>
              <a:ea typeface="Times New Roman"/>
              <a:cs typeface="Times New Roman"/>
              <a:sym typeface="Times New Roman"/>
            </a:endParaRPr>
          </a:p>
          <a:p>
            <a:pPr marL="547687" marR="0" lvl="0" indent="-295592" algn="l" rtl="0">
              <a:lnSpc>
                <a:spcPct val="100000"/>
              </a:lnSpc>
              <a:spcBef>
                <a:spcPts val="560"/>
              </a:spcBef>
              <a:spcAft>
                <a:spcPts val="0"/>
              </a:spcAft>
              <a:buClr>
                <a:srgbClr val="F9F9F9"/>
              </a:buClr>
              <a:buSzPts val="1820"/>
              <a:buFont typeface="Noto Sans Symbols"/>
              <a:buNone/>
            </a:pPr>
            <a:endParaRPr sz="2800" b="0" i="0" u="none">
              <a:solidFill>
                <a:schemeClr val="lt1"/>
              </a:solidFill>
              <a:latin typeface="Times New Roman"/>
              <a:ea typeface="Times New Roman"/>
              <a:cs typeface="Times New Roman"/>
              <a:sym typeface="Times New Roman"/>
            </a:endParaRPr>
          </a:p>
          <a:p>
            <a:pPr marL="547688" marR="0" lvl="0" indent="-295592" algn="l" rtl="0">
              <a:spcBef>
                <a:spcPts val="560"/>
              </a:spcBef>
              <a:spcAft>
                <a:spcPts val="0"/>
              </a:spcAft>
              <a:buClr>
                <a:srgbClr val="F9F9F9"/>
              </a:buClr>
              <a:buSzPts val="1820"/>
              <a:buFont typeface="Noto Sans Symbols"/>
              <a:buNone/>
            </a:pPr>
            <a:endParaRPr sz="2800" b="0" i="0" u="none">
              <a:solidFill>
                <a:schemeClr val="lt1"/>
              </a:solidFill>
              <a:latin typeface="Times New Roman"/>
              <a:ea typeface="Times New Roman"/>
              <a:cs typeface="Times New Roman"/>
              <a:sym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19"/>
          <p:cNvSpPr txBox="1">
            <a:spLocks noGrp="1"/>
          </p:cNvSpPr>
          <p:nvPr>
            <p:ph type="title" idx="4294967295"/>
          </p:nvPr>
        </p:nvSpPr>
        <p:spPr>
          <a:xfrm>
            <a:off x="457200" y="-27384"/>
            <a:ext cx="8229600" cy="1066130"/>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chemeClr val="lt1"/>
              </a:buClr>
              <a:buSzPts val="2800"/>
              <a:buFont typeface="Book Antiqua"/>
              <a:buNone/>
            </a:pPr>
            <a:r>
              <a:rPr lang="en-US" sz="2800">
                <a:solidFill>
                  <a:schemeClr val="lt1"/>
                </a:solidFill>
                <a:latin typeface="Book Antiqua"/>
                <a:ea typeface="Book Antiqua"/>
                <a:cs typeface="Book Antiqua"/>
                <a:sym typeface="Book Antiqua"/>
              </a:rPr>
              <a:t>Basic principles of communication in the doctor-patient relationship</a:t>
            </a:r>
            <a:endParaRPr sz="2800" b="1" i="0" u="none" strike="noStrike" cap="none">
              <a:solidFill>
                <a:schemeClr val="lt1"/>
              </a:solidFill>
              <a:latin typeface="Book Antiqua"/>
              <a:ea typeface="Book Antiqua"/>
              <a:cs typeface="Book Antiqua"/>
              <a:sym typeface="Book Antiqua"/>
            </a:endParaRPr>
          </a:p>
        </p:txBody>
      </p:sp>
      <p:sp>
        <p:nvSpPr>
          <p:cNvPr id="195" name="Google Shape;195;p19"/>
          <p:cNvSpPr txBox="1">
            <a:spLocks noGrp="1"/>
          </p:cNvSpPr>
          <p:nvPr>
            <p:ph type="body" idx="1"/>
          </p:nvPr>
        </p:nvSpPr>
        <p:spPr>
          <a:xfrm>
            <a:off x="250825" y="1196975"/>
            <a:ext cx="8642350" cy="4708525"/>
          </a:xfrm>
          <a:prstGeom prst="rect">
            <a:avLst/>
          </a:prstGeom>
          <a:noFill/>
          <a:ln>
            <a:noFill/>
          </a:ln>
        </p:spPr>
        <p:txBody>
          <a:bodyPr spcFirstLastPara="1" wrap="square" lIns="91425" tIns="45700" rIns="91425" bIns="45700" anchor="t" anchorCtr="0">
            <a:noAutofit/>
          </a:bodyPr>
          <a:lstStyle/>
          <a:p>
            <a:pPr marL="1004887" marR="0" lvl="0" indent="-457200" algn="just" rtl="0">
              <a:lnSpc>
                <a:spcPct val="115000"/>
              </a:lnSpc>
              <a:spcBef>
                <a:spcPts val="0"/>
              </a:spcBef>
              <a:spcAft>
                <a:spcPts val="0"/>
              </a:spcAft>
              <a:buClr>
                <a:srgbClr val="F9F9F9"/>
              </a:buClr>
              <a:buSzPts val="1300"/>
              <a:buFont typeface="Noto Sans Symbols"/>
              <a:buChar char="▣"/>
            </a:pPr>
            <a:r>
              <a:rPr lang="en-US" sz="2000">
                <a:latin typeface="Times New Roman"/>
                <a:ea typeface="Times New Roman"/>
                <a:cs typeface="Times New Roman"/>
                <a:sym typeface="Times New Roman"/>
              </a:rPr>
              <a:t>Communication between healthcare professionals and patients is affected by the following factors:</a:t>
            </a:r>
            <a:endParaRPr sz="2000" b="0" i="0" u="none">
              <a:solidFill>
                <a:schemeClr val="lt1"/>
              </a:solidFill>
              <a:latin typeface="Calibri"/>
              <a:ea typeface="Calibri"/>
              <a:cs typeface="Calibri"/>
              <a:sym typeface="Calibri"/>
            </a:endParaRPr>
          </a:p>
          <a:p>
            <a:pPr marL="1004887" marR="0" lvl="0" indent="-457200" algn="just" rtl="0">
              <a:lnSpc>
                <a:spcPct val="115000"/>
              </a:lnSpc>
              <a:spcBef>
                <a:spcPts val="1400"/>
              </a:spcBef>
              <a:spcAft>
                <a:spcPts val="0"/>
              </a:spcAft>
              <a:buClr>
                <a:srgbClr val="F9F9F9"/>
              </a:buClr>
              <a:buSzPts val="1300"/>
              <a:buFont typeface="Times New Roman"/>
              <a:buChar char="-"/>
            </a:pPr>
            <a:r>
              <a:rPr lang="en-US" sz="2000">
                <a:latin typeface="Times New Roman"/>
                <a:ea typeface="Times New Roman"/>
                <a:cs typeface="Times New Roman"/>
                <a:sym typeface="Times New Roman"/>
              </a:rPr>
              <a:t>The first impression that a healthcare professional leaves on a patient and vice versa; appearance, behavior, security and confidence, empathy, kindness;</a:t>
            </a:r>
            <a:endParaRPr/>
          </a:p>
          <a:p>
            <a:pPr marL="1004887" marR="0" lvl="0" indent="-424180" algn="just" rtl="0">
              <a:lnSpc>
                <a:spcPct val="115000"/>
              </a:lnSpc>
              <a:spcBef>
                <a:spcPts val="160"/>
              </a:spcBef>
              <a:spcAft>
                <a:spcPts val="0"/>
              </a:spcAft>
              <a:buClr>
                <a:srgbClr val="F9F9F9"/>
              </a:buClr>
              <a:buSzPts val="520"/>
              <a:buFont typeface="Times New Roman"/>
              <a:buNone/>
            </a:pPr>
            <a:endParaRPr sz="800" b="0" i="0" u="none">
              <a:solidFill>
                <a:schemeClr val="lt1"/>
              </a:solidFill>
              <a:latin typeface="Calibri"/>
              <a:ea typeface="Calibri"/>
              <a:cs typeface="Calibri"/>
              <a:sym typeface="Calibri"/>
            </a:endParaRPr>
          </a:p>
          <a:p>
            <a:pPr marL="1004887" marR="0" lvl="0" indent="-457200" algn="just" rtl="0">
              <a:lnSpc>
                <a:spcPct val="115000"/>
              </a:lnSpc>
              <a:spcBef>
                <a:spcPts val="400"/>
              </a:spcBef>
              <a:spcAft>
                <a:spcPts val="0"/>
              </a:spcAft>
              <a:buClr>
                <a:srgbClr val="F9F9F9"/>
              </a:buClr>
              <a:buSzPts val="1300"/>
              <a:buFont typeface="Times New Roman"/>
              <a:buChar char="-"/>
            </a:pPr>
            <a:r>
              <a:rPr lang="en-US" sz="2000">
                <a:latin typeface="Times New Roman"/>
                <a:ea typeface="Times New Roman"/>
                <a:cs typeface="Times New Roman"/>
                <a:sym typeface="Times New Roman"/>
              </a:rPr>
              <a:t>Environment and conditions - whether the contact is made in the clinic, patient room, emergency center, in the presence of other persons, during the implementation of diagnostic and therapeutic procedures, etc.;</a:t>
            </a:r>
            <a:endParaRPr/>
          </a:p>
          <a:p>
            <a:pPr marL="1004887" marR="0" lvl="0" indent="-424180" algn="just" rtl="0">
              <a:lnSpc>
                <a:spcPct val="115000"/>
              </a:lnSpc>
              <a:spcBef>
                <a:spcPts val="160"/>
              </a:spcBef>
              <a:spcAft>
                <a:spcPts val="0"/>
              </a:spcAft>
              <a:buClr>
                <a:srgbClr val="F9F9F9"/>
              </a:buClr>
              <a:buSzPts val="520"/>
              <a:buFont typeface="Times New Roman"/>
              <a:buNone/>
            </a:pPr>
            <a:endParaRPr sz="800" b="0" i="0" u="none">
              <a:solidFill>
                <a:schemeClr val="lt1"/>
              </a:solidFill>
              <a:latin typeface="Calibri"/>
              <a:ea typeface="Calibri"/>
              <a:cs typeface="Calibri"/>
              <a:sym typeface="Calibri"/>
            </a:endParaRPr>
          </a:p>
          <a:p>
            <a:pPr marL="1004887" marR="0" lvl="0" indent="-457200" algn="just" rtl="0">
              <a:lnSpc>
                <a:spcPct val="115000"/>
              </a:lnSpc>
              <a:spcBef>
                <a:spcPts val="400"/>
              </a:spcBef>
              <a:spcAft>
                <a:spcPts val="0"/>
              </a:spcAft>
              <a:buClr>
                <a:srgbClr val="F9F9F9"/>
              </a:buClr>
              <a:buSzPts val="1300"/>
              <a:buFont typeface="Times New Roman"/>
              <a:buChar char="-"/>
            </a:pPr>
            <a:r>
              <a:rPr lang="en-US" sz="2000">
                <a:latin typeface="Times New Roman"/>
                <a:ea typeface="Times New Roman"/>
                <a:cs typeface="Times New Roman"/>
                <a:sym typeface="Times New Roman"/>
              </a:rPr>
              <a:t>patient characteristics - presence of somatic and/or psychological illness, fear, anxiety, anger, age, education, personality characteristics;</a:t>
            </a:r>
            <a:endParaRPr/>
          </a:p>
          <a:p>
            <a:pPr marL="1004887" marR="0" lvl="0" indent="-424180" algn="just" rtl="0">
              <a:lnSpc>
                <a:spcPct val="115000"/>
              </a:lnSpc>
              <a:spcBef>
                <a:spcPts val="1160"/>
              </a:spcBef>
              <a:spcAft>
                <a:spcPts val="0"/>
              </a:spcAft>
              <a:buClr>
                <a:srgbClr val="F9F9F9"/>
              </a:buClr>
              <a:buSzPts val="520"/>
              <a:buFont typeface="Times New Roman"/>
              <a:buNone/>
            </a:pPr>
            <a:endParaRPr sz="800" b="0" i="0" u="none">
              <a:solidFill>
                <a:schemeClr val="lt1"/>
              </a:solidFill>
              <a:latin typeface="Calibri"/>
              <a:ea typeface="Calibri"/>
              <a:cs typeface="Calibri"/>
              <a:sym typeface="Calibri"/>
            </a:endParaRPr>
          </a:p>
          <a:p>
            <a:pPr marL="1004887" marR="0" lvl="0" indent="-457200" algn="l" rtl="0">
              <a:lnSpc>
                <a:spcPct val="100000"/>
              </a:lnSpc>
              <a:spcBef>
                <a:spcPts val="1400"/>
              </a:spcBef>
              <a:spcAft>
                <a:spcPts val="0"/>
              </a:spcAft>
              <a:buClr>
                <a:srgbClr val="F9F9F9"/>
              </a:buClr>
              <a:buSzPts val="1300"/>
              <a:buFont typeface="Noto Sans Symbols"/>
              <a:buChar char="▣"/>
            </a:pPr>
            <a:r>
              <a:rPr lang="en-US" sz="2000">
                <a:latin typeface="Times New Roman"/>
                <a:ea typeface="Times New Roman"/>
                <a:cs typeface="Times New Roman"/>
                <a:sym typeface="Times New Roman"/>
              </a:rPr>
              <a:t>characteristics of a healthcare worker - appearance, behavior, safety and confidence, empathy, kindness, personality characteristics.</a:t>
            </a:r>
            <a:endParaRPr sz="2000" b="0" i="0" u="none">
              <a:solidFill>
                <a:srgbClr val="FFFF00"/>
              </a:solidFill>
              <a:latin typeface="Times New Roman"/>
              <a:ea typeface="Times New Roman"/>
              <a:cs typeface="Times New Roman"/>
              <a:sym typeface="Times New Roman"/>
            </a:endParaRPr>
          </a:p>
          <a:p>
            <a:pPr marL="547687" marR="0" lvl="0" indent="457200" algn="l" rtl="0">
              <a:lnSpc>
                <a:spcPct val="100000"/>
              </a:lnSpc>
              <a:spcBef>
                <a:spcPts val="560"/>
              </a:spcBef>
              <a:spcAft>
                <a:spcPts val="0"/>
              </a:spcAft>
              <a:buClr>
                <a:srgbClr val="F9F9F9"/>
              </a:buClr>
              <a:buSzPts val="1820"/>
              <a:buFont typeface="Noto Sans Symbols"/>
              <a:buNone/>
            </a:pPr>
            <a:endParaRPr sz="2800" b="0" i="0" u="none">
              <a:solidFill>
                <a:srgbClr val="FFFF00"/>
              </a:solidFill>
              <a:latin typeface="Times New Roman"/>
              <a:ea typeface="Times New Roman"/>
              <a:cs typeface="Times New Roman"/>
              <a:sym typeface="Times New Roman"/>
            </a:endParaRPr>
          </a:p>
          <a:p>
            <a:pPr marL="547688" marR="0" lvl="0" indent="-295592" algn="l" rtl="0">
              <a:spcBef>
                <a:spcPts val="560"/>
              </a:spcBef>
              <a:spcAft>
                <a:spcPts val="0"/>
              </a:spcAft>
              <a:buClr>
                <a:srgbClr val="F9F9F9"/>
              </a:buClr>
              <a:buSzPts val="1820"/>
              <a:buFont typeface="Noto Sans Symbols"/>
              <a:buNone/>
            </a:pPr>
            <a:endParaRPr sz="2800" b="0" i="0" u="none">
              <a:solidFill>
                <a:srgbClr val="FFFF00"/>
              </a:solidFill>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
          <p:cNvSpPr txBox="1"/>
          <p:nvPr/>
        </p:nvSpPr>
        <p:spPr>
          <a:xfrm>
            <a:off x="1258887" y="2828925"/>
            <a:ext cx="6769200" cy="1200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2400"/>
              <a:buFont typeface="Times New Roman"/>
              <a:buNone/>
            </a:pPr>
            <a:r>
              <a:rPr lang="en-US" sz="2400">
                <a:solidFill>
                  <a:schemeClr val="lt1"/>
                </a:solidFill>
                <a:latin typeface="Times New Roman"/>
                <a:ea typeface="Times New Roman"/>
                <a:cs typeface="Times New Roman"/>
                <a:sym typeface="Times New Roman"/>
              </a:rPr>
              <a:t>Communication is an elementary human activity that is directed both towards the external world and towards the inner, own being.</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0"/>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endParaRPr sz="4100" b="1">
              <a:solidFill>
                <a:srgbClr val="8CAADD"/>
              </a:solidFill>
              <a:latin typeface="Lucida Sans"/>
              <a:ea typeface="Lucida Sans"/>
              <a:cs typeface="Lucida Sans"/>
              <a:sym typeface="Lucida Sans"/>
            </a:endParaRPr>
          </a:p>
        </p:txBody>
      </p:sp>
      <p:sp>
        <p:nvSpPr>
          <p:cNvPr id="201" name="Google Shape;201;p20"/>
          <p:cNvSpPr txBox="1">
            <a:spLocks noGrp="1"/>
          </p:cNvSpPr>
          <p:nvPr>
            <p:ph type="body" idx="1"/>
          </p:nvPr>
        </p:nvSpPr>
        <p:spPr>
          <a:xfrm>
            <a:off x="457200" y="1600200"/>
            <a:ext cx="8229600" cy="4708525"/>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0"/>
              </a:spcBef>
              <a:spcAft>
                <a:spcPts val="0"/>
              </a:spcAft>
              <a:buClr>
                <a:srgbClr val="F9F9F9"/>
              </a:buClr>
              <a:buSzPts val="1560"/>
              <a:buFont typeface="Noto Sans Symbols"/>
              <a:buChar char="▣"/>
            </a:pPr>
            <a:r>
              <a:rPr lang="en-US" sz="2400">
                <a:latin typeface="Times New Roman"/>
                <a:ea typeface="Times New Roman"/>
                <a:cs typeface="Times New Roman"/>
                <a:sym typeface="Times New Roman"/>
              </a:rPr>
              <a:t>A successfully established doctor-patient relationship in numerous situations is decisive for the program and the final outcome of the treatment.</a:t>
            </a:r>
            <a:endParaRPr sz="2400" b="0" i="0" u="none">
              <a:solidFill>
                <a:schemeClr val="lt1"/>
              </a:solidFill>
              <a:latin typeface="Calibri"/>
              <a:ea typeface="Calibri"/>
              <a:cs typeface="Calibri"/>
              <a:sym typeface="Calibri"/>
            </a:endParaRPr>
          </a:p>
          <a:p>
            <a:pPr marL="547687" marR="0" lvl="0" indent="-295592" algn="l" rtl="0">
              <a:lnSpc>
                <a:spcPct val="100000"/>
              </a:lnSpc>
              <a:spcBef>
                <a:spcPts val="560"/>
              </a:spcBef>
              <a:spcAft>
                <a:spcPts val="0"/>
              </a:spcAft>
              <a:buClr>
                <a:srgbClr val="F9F9F9"/>
              </a:buClr>
              <a:buSzPts val="1820"/>
              <a:buFont typeface="Noto Sans Symbols"/>
              <a:buNone/>
            </a:pPr>
            <a:endParaRPr sz="2800" b="0" i="0" u="none">
              <a:solidFill>
                <a:schemeClr val="lt1"/>
              </a:solidFill>
              <a:latin typeface="Book Antiqua"/>
              <a:ea typeface="Book Antiqua"/>
              <a:cs typeface="Book Antiqua"/>
              <a:sym typeface="Book Antiqua"/>
            </a:endParaRPr>
          </a:p>
          <a:p>
            <a:pPr marL="547687" marR="0" lvl="0" indent="-411162" algn="l" rtl="0">
              <a:lnSpc>
                <a:spcPct val="100000"/>
              </a:lnSpc>
              <a:spcBef>
                <a:spcPts val="480"/>
              </a:spcBef>
              <a:spcAft>
                <a:spcPts val="0"/>
              </a:spcAft>
              <a:buClr>
                <a:srgbClr val="F9F9F9"/>
              </a:buClr>
              <a:buSzPts val="1560"/>
              <a:buFont typeface="Noto Sans Symbols"/>
              <a:buChar char="▣"/>
            </a:pPr>
            <a:r>
              <a:rPr lang="en-US" sz="2400">
                <a:latin typeface="Times New Roman"/>
                <a:ea typeface="Times New Roman"/>
                <a:cs typeface="Times New Roman"/>
                <a:sym typeface="Times New Roman"/>
              </a:rPr>
              <a:t>A healthcare worker must have the ability to empathize, that is, the ability to empathize with the patient's emotional states, thoughts and behaviors.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1"/>
          <p:cNvSpPr txBox="1">
            <a:spLocks noGrp="1"/>
          </p:cNvSpPr>
          <p:nvPr>
            <p:ph type="title" idx="4294967295"/>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chemeClr val="lt1"/>
              </a:buClr>
              <a:buSzPts val="3200"/>
              <a:buFont typeface="Book Antiqua"/>
              <a:buNone/>
            </a:pPr>
            <a:r>
              <a:rPr lang="en-US" sz="3200">
                <a:solidFill>
                  <a:schemeClr val="lt1"/>
                </a:solidFill>
                <a:latin typeface="Book Antiqua"/>
                <a:ea typeface="Book Antiqua"/>
                <a:cs typeface="Book Antiqua"/>
                <a:sym typeface="Book Antiqua"/>
              </a:rPr>
              <a:t>The concept of empathy</a:t>
            </a:r>
            <a:endParaRPr sz="3200" b="1" i="0" u="none" strike="noStrike" cap="none">
              <a:solidFill>
                <a:schemeClr val="lt1"/>
              </a:solidFill>
              <a:latin typeface="Book Antiqua"/>
              <a:ea typeface="Book Antiqua"/>
              <a:cs typeface="Book Antiqua"/>
              <a:sym typeface="Book Antiqua"/>
            </a:endParaRPr>
          </a:p>
        </p:txBody>
      </p:sp>
      <p:sp>
        <p:nvSpPr>
          <p:cNvPr id="207" name="Google Shape;207;p21"/>
          <p:cNvSpPr txBox="1">
            <a:spLocks noGrp="1"/>
          </p:cNvSpPr>
          <p:nvPr>
            <p:ph type="body" idx="1"/>
          </p:nvPr>
        </p:nvSpPr>
        <p:spPr>
          <a:xfrm>
            <a:off x="428625" y="1428750"/>
            <a:ext cx="8229600" cy="4708525"/>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0"/>
              </a:spcBef>
              <a:spcAft>
                <a:spcPts val="0"/>
              </a:spcAft>
              <a:buClr>
                <a:srgbClr val="F9F9F9"/>
              </a:buClr>
              <a:buSzPts val="1820"/>
              <a:buFont typeface="Noto Sans Symbols"/>
              <a:buChar char="▣"/>
            </a:pPr>
            <a:r>
              <a:rPr lang="en-US" b="1">
                <a:latin typeface="Times New Roman"/>
                <a:ea typeface="Times New Roman"/>
                <a:cs typeface="Times New Roman"/>
                <a:sym typeface="Times New Roman"/>
              </a:rPr>
              <a:t>Empathy - literally feeling, experiencing. The process of directly immersing oneself in the emotional states, thinking and behavior of other people</a:t>
            </a:r>
            <a:endParaRPr sz="2400" b="0" i="0" u="none">
              <a:solidFill>
                <a:schemeClr val="lt1"/>
              </a:solidFill>
              <a:latin typeface="Times New Roman"/>
              <a:ea typeface="Times New Roman"/>
              <a:cs typeface="Times New Roman"/>
              <a:sym typeface="Times New Roman"/>
            </a:endParaRPr>
          </a:p>
          <a:p>
            <a:pPr marL="547687" marR="0" lvl="0" indent="-411162" algn="l" rtl="0">
              <a:lnSpc>
                <a:spcPct val="100000"/>
              </a:lnSpc>
              <a:spcBef>
                <a:spcPts val="480"/>
              </a:spcBef>
              <a:spcAft>
                <a:spcPts val="0"/>
              </a:spcAft>
              <a:buClr>
                <a:srgbClr val="F9F9F9"/>
              </a:buClr>
              <a:buSzPts val="1560"/>
              <a:buFont typeface="Noto Sans Symbols"/>
              <a:buNone/>
            </a:pPr>
            <a:endParaRPr sz="2400" b="0" i="0" u="none">
              <a:solidFill>
                <a:schemeClr val="lt1"/>
              </a:solidFill>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Clr>
                <a:srgbClr val="F9F9F9"/>
              </a:buClr>
              <a:buSzPts val="1820"/>
              <a:buFont typeface="Noto Sans Symbols"/>
              <a:buChar char="▣"/>
            </a:pPr>
            <a:r>
              <a:rPr lang="en-US" b="1">
                <a:latin typeface="Times New Roman"/>
                <a:ea typeface="Times New Roman"/>
                <a:cs typeface="Times New Roman"/>
                <a:sym typeface="Times New Roman"/>
              </a:rPr>
              <a:t>Sympathy - attraction or affection towards someone or something, occurs spontaneously and is often inexplicable, irrational</a:t>
            </a:r>
            <a:endParaRPr sz="2400" b="0" i="0" u="none">
              <a:solidFill>
                <a:schemeClr val="lt1"/>
              </a:solidFill>
              <a:latin typeface="Times New Roman"/>
              <a:ea typeface="Times New Roman"/>
              <a:cs typeface="Times New Roman"/>
              <a:sym typeface="Times New Roman"/>
            </a:endParaRPr>
          </a:p>
          <a:p>
            <a:pPr marL="547687" marR="0" lvl="0" indent="-411162" algn="l" rtl="0">
              <a:lnSpc>
                <a:spcPct val="100000"/>
              </a:lnSpc>
              <a:spcBef>
                <a:spcPts val="480"/>
              </a:spcBef>
              <a:spcAft>
                <a:spcPts val="0"/>
              </a:spcAft>
              <a:buClr>
                <a:srgbClr val="F9F9F9"/>
              </a:buClr>
              <a:buSzPts val="1560"/>
              <a:buFont typeface="Noto Sans Symbols"/>
              <a:buNone/>
            </a:pPr>
            <a:endParaRPr sz="2400" b="0" i="0" u="none">
              <a:solidFill>
                <a:schemeClr val="lt1"/>
              </a:solidFill>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Clr>
                <a:srgbClr val="F9F9F9"/>
              </a:buClr>
              <a:buSzPts val="1820"/>
              <a:buFont typeface="Noto Sans Symbols"/>
              <a:buChar char="▣"/>
            </a:pPr>
            <a:r>
              <a:rPr lang="en-US" b="1">
                <a:latin typeface="Times New Roman"/>
                <a:ea typeface="Times New Roman"/>
                <a:cs typeface="Times New Roman"/>
                <a:sym typeface="Times New Roman"/>
              </a:rPr>
              <a:t>Antipathy - is a feeling that can vary from mild dislike and repulsion to extreme intolerance and disgust towards a person</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22"/>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endParaRPr sz="4100" b="1">
              <a:solidFill>
                <a:srgbClr val="8CAADD"/>
              </a:solidFill>
              <a:latin typeface="Lucida Sans"/>
              <a:ea typeface="Lucida Sans"/>
              <a:cs typeface="Lucida Sans"/>
              <a:sym typeface="Lucida Sans"/>
            </a:endParaRPr>
          </a:p>
        </p:txBody>
      </p:sp>
      <p:sp>
        <p:nvSpPr>
          <p:cNvPr id="213" name="Google Shape;213;p22"/>
          <p:cNvSpPr txBox="1">
            <a:spLocks noGrp="1"/>
          </p:cNvSpPr>
          <p:nvPr>
            <p:ph type="body" idx="1"/>
          </p:nvPr>
        </p:nvSpPr>
        <p:spPr>
          <a:xfrm>
            <a:off x="457200" y="1600200"/>
            <a:ext cx="8229600" cy="4708525"/>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0"/>
              </a:spcBef>
              <a:spcAft>
                <a:spcPts val="0"/>
              </a:spcAft>
              <a:buClr>
                <a:srgbClr val="F9F9F9"/>
              </a:buClr>
              <a:buSzPts val="1560"/>
              <a:buFont typeface="Noto Sans Symbols"/>
              <a:buChar char="▣"/>
            </a:pPr>
            <a:r>
              <a:rPr lang="en-US" sz="2400">
                <a:latin typeface="Times New Roman"/>
                <a:ea typeface="Times New Roman"/>
                <a:cs typeface="Times New Roman"/>
                <a:sym typeface="Times New Roman"/>
              </a:rPr>
              <a:t>The patient who does not accept the doctor's opinion, openly resents it, ignores it, uses a raised voice or does not listen to it at all, should make it clear that such communication is unacceptable.</a:t>
            </a:r>
            <a:endParaRPr/>
          </a:p>
          <a:p>
            <a:pPr marL="547687" marR="0" lvl="0" indent="-378142" algn="l" rtl="0">
              <a:lnSpc>
                <a:spcPct val="100000"/>
              </a:lnSpc>
              <a:spcBef>
                <a:spcPts val="160"/>
              </a:spcBef>
              <a:spcAft>
                <a:spcPts val="0"/>
              </a:spcAft>
              <a:buClr>
                <a:srgbClr val="F9F9F9"/>
              </a:buClr>
              <a:buSzPts val="520"/>
              <a:buFont typeface="Noto Sans Symbols"/>
              <a:buNone/>
            </a:pPr>
            <a:endParaRPr sz="800" b="0" i="0" u="none">
              <a:solidFill>
                <a:schemeClr val="lt1"/>
              </a:solidFill>
              <a:latin typeface="Times New Roman"/>
              <a:ea typeface="Times New Roman"/>
              <a:cs typeface="Times New Roman"/>
              <a:sym typeface="Times New Roman"/>
            </a:endParaRPr>
          </a:p>
          <a:p>
            <a:pPr marL="547687" marR="0" lvl="0" indent="-411162" algn="l" rtl="0">
              <a:lnSpc>
                <a:spcPct val="100000"/>
              </a:lnSpc>
              <a:spcBef>
                <a:spcPts val="480"/>
              </a:spcBef>
              <a:spcAft>
                <a:spcPts val="0"/>
              </a:spcAft>
              <a:buClr>
                <a:srgbClr val="F9F9F9"/>
              </a:buClr>
              <a:buSzPts val="1560"/>
              <a:buFont typeface="Noto Sans Symbols"/>
              <a:buChar char="▣"/>
            </a:pPr>
            <a:r>
              <a:rPr lang="en-US" sz="2400">
                <a:latin typeface="Times New Roman"/>
                <a:ea typeface="Times New Roman"/>
                <a:cs typeface="Times New Roman"/>
                <a:sym typeface="Times New Roman"/>
              </a:rPr>
              <a:t>In these situations, healthcare workers should use assertive communication.</a:t>
            </a:r>
            <a:endParaRPr/>
          </a:p>
          <a:p>
            <a:pPr marL="547687" marR="0" lvl="0" indent="-378142" algn="l" rtl="0">
              <a:lnSpc>
                <a:spcPct val="100000"/>
              </a:lnSpc>
              <a:spcBef>
                <a:spcPts val="160"/>
              </a:spcBef>
              <a:spcAft>
                <a:spcPts val="0"/>
              </a:spcAft>
              <a:buClr>
                <a:srgbClr val="F9F9F9"/>
              </a:buClr>
              <a:buSzPts val="520"/>
              <a:buFont typeface="Noto Sans Symbols"/>
              <a:buNone/>
            </a:pPr>
            <a:endParaRPr sz="800" b="1" i="1" u="none">
              <a:solidFill>
                <a:schemeClr val="lt1"/>
              </a:solidFill>
              <a:latin typeface="Times New Roman"/>
              <a:ea typeface="Times New Roman"/>
              <a:cs typeface="Times New Roman"/>
              <a:sym typeface="Times New Roman"/>
            </a:endParaRPr>
          </a:p>
          <a:p>
            <a:pPr marL="547687" marR="0" lvl="0" indent="-411162" algn="l" rtl="0">
              <a:lnSpc>
                <a:spcPct val="100000"/>
              </a:lnSpc>
              <a:spcBef>
                <a:spcPts val="480"/>
              </a:spcBef>
              <a:spcAft>
                <a:spcPts val="0"/>
              </a:spcAft>
              <a:buClr>
                <a:srgbClr val="F9F9F9"/>
              </a:buClr>
              <a:buSzPts val="1560"/>
              <a:buFont typeface="Noto Sans Symbols"/>
              <a:buChar char="▣"/>
            </a:pPr>
            <a:r>
              <a:rPr lang="en-US" sz="2400">
                <a:latin typeface="Times New Roman"/>
                <a:ea typeface="Times New Roman"/>
                <a:cs typeface="Times New Roman"/>
                <a:sym typeface="Times New Roman"/>
              </a:rPr>
              <a:t>Both healthcare workers and patients should have the ability to communicate assertively, that is, to express disagreement in a non-aggressive and non-manipulative manner.</a:t>
            </a:r>
            <a:endParaRPr sz="2400" b="0" i="0" u="none">
              <a:solidFill>
                <a:schemeClr val="lt1"/>
              </a:solidFill>
              <a:latin typeface="Calibri"/>
              <a:ea typeface="Calibri"/>
              <a:cs typeface="Calibri"/>
              <a:sym typeface="Calibri"/>
            </a:endParaRPr>
          </a:p>
          <a:p>
            <a:pPr marL="547688" marR="0" lvl="0" indent="-312103" algn="l" rtl="0">
              <a:spcBef>
                <a:spcPts val="480"/>
              </a:spcBef>
              <a:spcAft>
                <a:spcPts val="0"/>
              </a:spcAft>
              <a:buClr>
                <a:srgbClr val="F9F9F9"/>
              </a:buClr>
              <a:buSzPts val="1560"/>
              <a:buFont typeface="Noto Sans Symbols"/>
              <a:buNone/>
            </a:pPr>
            <a:endParaRPr sz="2400" b="0" i="0" u="none">
              <a:solidFill>
                <a:schemeClr val="lt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23"/>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endParaRPr sz="4100" b="1">
              <a:solidFill>
                <a:srgbClr val="8CAADD"/>
              </a:solidFill>
              <a:latin typeface="Lucida Sans"/>
              <a:ea typeface="Lucida Sans"/>
              <a:cs typeface="Lucida Sans"/>
              <a:sym typeface="Lucida Sans"/>
            </a:endParaRPr>
          </a:p>
        </p:txBody>
      </p:sp>
      <p:sp>
        <p:nvSpPr>
          <p:cNvPr id="219" name="Google Shape;219;p23"/>
          <p:cNvSpPr txBox="1">
            <a:spLocks noGrp="1"/>
          </p:cNvSpPr>
          <p:nvPr>
            <p:ph type="body" idx="1"/>
          </p:nvPr>
        </p:nvSpPr>
        <p:spPr>
          <a:xfrm>
            <a:off x="457200" y="1600200"/>
            <a:ext cx="8229600" cy="4708525"/>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0"/>
              </a:spcBef>
              <a:spcAft>
                <a:spcPts val="0"/>
              </a:spcAft>
              <a:buClr>
                <a:srgbClr val="F9F9F9"/>
              </a:buClr>
              <a:buSzPts val="1820"/>
              <a:buFont typeface="Noto Sans Symbols"/>
              <a:buChar char="▣"/>
            </a:pPr>
            <a:r>
              <a:rPr lang="en-US">
                <a:latin typeface="Times New Roman"/>
                <a:ea typeface="Times New Roman"/>
                <a:cs typeface="Times New Roman"/>
                <a:sym typeface="Times New Roman"/>
              </a:rPr>
              <a:t>Assertiveness implies a direct, clear and honest expression of one's feelings, needs and attitudes to a person who violates other people's rights with his behavior.</a:t>
            </a:r>
            <a:endParaRPr/>
          </a:p>
          <a:p>
            <a:pPr marL="547687" marR="0" lvl="0" indent="-411162" algn="l" rtl="0">
              <a:lnSpc>
                <a:spcPct val="100000"/>
              </a:lnSpc>
              <a:spcBef>
                <a:spcPts val="560"/>
              </a:spcBef>
              <a:spcAft>
                <a:spcPts val="0"/>
              </a:spcAft>
              <a:buClr>
                <a:srgbClr val="F9F9F9"/>
              </a:buClr>
              <a:buSzPts val="1820"/>
              <a:buFont typeface="Noto Sans Symbols"/>
              <a:buNone/>
            </a:pPr>
            <a:endParaRPr sz="2800" b="0" i="0" u="none">
              <a:solidFill>
                <a:schemeClr val="lt1"/>
              </a:solidFill>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Clr>
                <a:srgbClr val="F9F9F9"/>
              </a:buClr>
              <a:buSzPts val="1820"/>
              <a:buFont typeface="Noto Sans Symbols"/>
              <a:buChar char="▣"/>
            </a:pPr>
            <a:r>
              <a:rPr lang="en-US">
                <a:latin typeface="Times New Roman"/>
                <a:ea typeface="Times New Roman"/>
                <a:cs typeface="Times New Roman"/>
                <a:sym typeface="Times New Roman"/>
              </a:rPr>
              <a:t>It is the ability to confront in a non-aggressive and non-manipulative way.</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24"/>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endParaRPr sz="4100" b="1">
              <a:solidFill>
                <a:srgbClr val="8CAADD"/>
              </a:solidFill>
              <a:latin typeface="Lucida Sans"/>
              <a:ea typeface="Lucida Sans"/>
              <a:cs typeface="Lucida Sans"/>
              <a:sym typeface="Lucida Sans"/>
            </a:endParaRPr>
          </a:p>
        </p:txBody>
      </p:sp>
      <p:sp>
        <p:nvSpPr>
          <p:cNvPr id="225" name="Google Shape;225;p24"/>
          <p:cNvSpPr txBox="1">
            <a:spLocks noGrp="1"/>
          </p:cNvSpPr>
          <p:nvPr>
            <p:ph type="body" idx="1"/>
          </p:nvPr>
        </p:nvSpPr>
        <p:spPr>
          <a:xfrm>
            <a:off x="457200" y="1600200"/>
            <a:ext cx="8229600" cy="4708525"/>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0"/>
              </a:spcBef>
              <a:spcAft>
                <a:spcPts val="0"/>
              </a:spcAft>
              <a:buClr>
                <a:srgbClr val="F9F9F9"/>
              </a:buClr>
              <a:buSzPts val="1820"/>
              <a:buFont typeface="Noto Sans Symbols"/>
              <a:buChar char="▣"/>
            </a:pPr>
            <a:r>
              <a:rPr lang="en-US">
                <a:latin typeface="Times New Roman"/>
                <a:ea typeface="Times New Roman"/>
                <a:cs typeface="Times New Roman"/>
                <a:sym typeface="Times New Roman"/>
              </a:rPr>
              <a:t>According to the World Health Organization, quality communication is defined as one of the five skills necessary for a healthy and happy life!!!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3"/>
          <p:cNvSpPr txBox="1">
            <a:spLocks noGrp="1"/>
          </p:cNvSpPr>
          <p:nvPr>
            <p:ph type="title" idx="4294967295"/>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8CAADD"/>
              </a:buClr>
              <a:buSzPts val="4100"/>
              <a:buFont typeface="Lucida Sans"/>
              <a:buNone/>
            </a:pPr>
            <a:r>
              <a:rPr lang="en-US"/>
              <a:t>Basic terms</a:t>
            </a:r>
            <a:endParaRPr sz="4100" b="1" i="0" u="none" strike="noStrike" cap="none">
              <a:solidFill>
                <a:srgbClr val="8CAADD"/>
              </a:solidFill>
              <a:latin typeface="Lucida Sans"/>
              <a:ea typeface="Lucida Sans"/>
              <a:cs typeface="Lucida Sans"/>
              <a:sym typeface="Lucida Sans"/>
            </a:endParaRPr>
          </a:p>
        </p:txBody>
      </p:sp>
      <p:sp>
        <p:nvSpPr>
          <p:cNvPr id="105" name="Google Shape;105;p3"/>
          <p:cNvSpPr txBox="1">
            <a:spLocks noGrp="1"/>
          </p:cNvSpPr>
          <p:nvPr>
            <p:ph type="body" idx="1"/>
          </p:nvPr>
        </p:nvSpPr>
        <p:spPr>
          <a:xfrm>
            <a:off x="457200" y="1600200"/>
            <a:ext cx="8229600" cy="4708525"/>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560"/>
              </a:spcBef>
              <a:spcAft>
                <a:spcPts val="0"/>
              </a:spcAft>
              <a:buClr>
                <a:schemeClr val="dk1"/>
              </a:buClr>
              <a:buSzPts val="1100"/>
              <a:buFont typeface="Arial"/>
              <a:buNone/>
            </a:pPr>
            <a:r>
              <a:rPr lang="en-US" b="1">
                <a:latin typeface="Times New Roman"/>
                <a:ea typeface="Times New Roman"/>
                <a:cs typeface="Times New Roman"/>
                <a:sym typeface="Times New Roman"/>
              </a:rPr>
              <a:t>Communication:</a:t>
            </a:r>
            <a:endParaRPr b="1">
              <a:latin typeface="Times New Roman"/>
              <a:ea typeface="Times New Roman"/>
              <a:cs typeface="Times New Roman"/>
              <a:sym typeface="Times New Roman"/>
            </a:endParaRPr>
          </a:p>
          <a:p>
            <a:pPr marL="136525" marR="0" lvl="0" indent="0" algn="l" rtl="0">
              <a:lnSpc>
                <a:spcPct val="100000"/>
              </a:lnSpc>
              <a:spcBef>
                <a:spcPts val="560"/>
              </a:spcBef>
              <a:spcAft>
                <a:spcPts val="0"/>
              </a:spcAft>
              <a:buClr>
                <a:schemeClr val="dk1"/>
              </a:buClr>
              <a:buSzPts val="1100"/>
              <a:buFont typeface="Arial"/>
              <a:buNone/>
            </a:pPr>
            <a:r>
              <a:rPr lang="en-US" b="1">
                <a:latin typeface="Times New Roman"/>
                <a:ea typeface="Times New Roman"/>
                <a:cs typeface="Times New Roman"/>
                <a:sym typeface="Times New Roman"/>
              </a:rPr>
              <a:t> - conveying and understanding the meaning of requests;</a:t>
            </a:r>
            <a:endParaRPr b="1">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Clr>
                <a:schemeClr val="dk1"/>
              </a:buClr>
              <a:buSzPts val="1100"/>
              <a:buFont typeface="Arial"/>
              <a:buNone/>
            </a:pPr>
            <a:r>
              <a:rPr lang="en-US" b="1">
                <a:latin typeface="Times New Roman"/>
                <a:ea typeface="Times New Roman"/>
                <a:cs typeface="Times New Roman"/>
                <a:sym typeface="Times New Roman"/>
              </a:rPr>
              <a:t>- exchange of experiences, which enables the development of living beings;</a:t>
            </a:r>
            <a:endParaRPr b="1">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Clr>
                <a:schemeClr val="dk1"/>
              </a:buClr>
              <a:buSzPts val="1100"/>
              <a:buFont typeface="Arial"/>
              <a:buNone/>
            </a:pPr>
            <a:r>
              <a:rPr lang="en-US" b="1">
                <a:latin typeface="Times New Roman"/>
                <a:ea typeface="Times New Roman"/>
                <a:cs typeface="Times New Roman"/>
                <a:sym typeface="Times New Roman"/>
              </a:rPr>
              <a:t>- communication;</a:t>
            </a:r>
            <a:endParaRPr b="1">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Clr>
                <a:schemeClr val="dk1"/>
              </a:buClr>
              <a:buSzPts val="1100"/>
              <a:buFont typeface="Arial"/>
              <a:buNone/>
            </a:pPr>
            <a:r>
              <a:rPr lang="en-US" b="1">
                <a:latin typeface="Times New Roman"/>
                <a:ea typeface="Times New Roman"/>
                <a:cs typeface="Times New Roman"/>
                <a:sym typeface="Times New Roman"/>
              </a:rPr>
              <a:t>- to make something general or common.</a:t>
            </a:r>
            <a:endParaRPr b="1">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Clr>
                <a:schemeClr val="dk1"/>
              </a:buClr>
              <a:buSzPts val="1100"/>
              <a:buFont typeface="Arial"/>
              <a:buNone/>
            </a:pPr>
            <a:endParaRPr b="1">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Clr>
                <a:schemeClr val="dk1"/>
              </a:buClr>
              <a:buSzPts val="1100"/>
              <a:buFont typeface="Arial"/>
              <a:buNone/>
            </a:pPr>
            <a:r>
              <a:rPr lang="en-US" b="1">
                <a:latin typeface="Times New Roman"/>
                <a:ea typeface="Times New Roman"/>
                <a:cs typeface="Times New Roman"/>
                <a:sym typeface="Times New Roman"/>
              </a:rPr>
              <a:t>lat. communis = common</a:t>
            </a:r>
            <a:endParaRPr b="1">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Clr>
                <a:srgbClr val="F9F9F9"/>
              </a:buClr>
              <a:buSzPts val="1820"/>
              <a:buFont typeface="Noto Sans Symbols"/>
              <a:buNone/>
            </a:pPr>
            <a:endParaRPr b="1">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4"/>
          <p:cNvSpPr txBox="1">
            <a:spLocks noGrp="1"/>
          </p:cNvSpPr>
          <p:nvPr>
            <p:ph type="body" idx="1"/>
          </p:nvPr>
        </p:nvSpPr>
        <p:spPr>
          <a:xfrm>
            <a:off x="457200" y="333375"/>
            <a:ext cx="8229600" cy="4708525"/>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0"/>
              </a:spcBef>
              <a:spcAft>
                <a:spcPts val="0"/>
              </a:spcAft>
              <a:buClr>
                <a:srgbClr val="F9F9F9"/>
              </a:buClr>
              <a:buSzPts val="1820"/>
              <a:buFont typeface="Noto Sans Symbols"/>
              <a:buChar char="▣"/>
            </a:pPr>
            <a:r>
              <a:rPr lang="en-US" b="1"/>
              <a:t>Definition of communication</a:t>
            </a:r>
            <a:endParaRPr/>
          </a:p>
          <a:p>
            <a:pPr marL="547687" marR="0" lvl="0" indent="-378142" algn="l" rtl="0">
              <a:lnSpc>
                <a:spcPct val="100000"/>
              </a:lnSpc>
              <a:spcBef>
                <a:spcPts val="160"/>
              </a:spcBef>
              <a:spcAft>
                <a:spcPts val="0"/>
              </a:spcAft>
              <a:buClr>
                <a:srgbClr val="F9F9F9"/>
              </a:buClr>
              <a:buSzPts val="520"/>
              <a:buFont typeface="Noto Sans Symbols"/>
              <a:buNone/>
            </a:pPr>
            <a:endParaRPr sz="800" b="0" i="0" u="none" strike="noStrike" cap="none">
              <a:solidFill>
                <a:schemeClr val="lt1"/>
              </a:solidFill>
              <a:latin typeface="Book Antiqua"/>
              <a:ea typeface="Book Antiqua"/>
              <a:cs typeface="Book Antiqua"/>
              <a:sym typeface="Book Antiqua"/>
            </a:endParaRPr>
          </a:p>
          <a:p>
            <a:pPr marL="547687" marR="0" lvl="0" indent="-411162" algn="l" rtl="0">
              <a:lnSpc>
                <a:spcPct val="100000"/>
              </a:lnSpc>
              <a:spcBef>
                <a:spcPts val="480"/>
              </a:spcBef>
              <a:spcAft>
                <a:spcPts val="0"/>
              </a:spcAft>
              <a:buClr>
                <a:srgbClr val="F9F9F9"/>
              </a:buClr>
              <a:buSzPts val="1560"/>
              <a:buFont typeface="Noto Sans Symbols"/>
              <a:buChar char="▣"/>
            </a:pPr>
            <a:r>
              <a:rPr lang="en-US" sz="2400">
                <a:latin typeface="Times New Roman"/>
                <a:ea typeface="Times New Roman"/>
                <a:cs typeface="Times New Roman"/>
                <a:sym typeface="Times New Roman"/>
              </a:rPr>
              <a:t>The first type of definition emphasizes togetherness, sharing. Communication is a process in which something that previously belonged exclusively to an individual or a group of people becomes common to many of them, so that the communication process becomes a process of community.</a:t>
            </a:r>
            <a:endParaRPr sz="1800" b="0" i="0" u="none" strike="noStrike" cap="none">
              <a:solidFill>
                <a:schemeClr val="lt1"/>
              </a:solidFill>
              <a:latin typeface="Calibri"/>
              <a:ea typeface="Calibri"/>
              <a:cs typeface="Calibri"/>
              <a:sym typeface="Calibri"/>
            </a:endParaRPr>
          </a:p>
          <a:p>
            <a:pPr marL="547687" marR="0" lvl="0" indent="-378142" algn="l" rtl="0">
              <a:lnSpc>
                <a:spcPct val="100000"/>
              </a:lnSpc>
              <a:spcBef>
                <a:spcPts val="160"/>
              </a:spcBef>
              <a:spcAft>
                <a:spcPts val="0"/>
              </a:spcAft>
              <a:buClr>
                <a:srgbClr val="F9F9F9"/>
              </a:buClr>
              <a:buSzPts val="520"/>
              <a:buFont typeface="Noto Sans Symbols"/>
              <a:buNone/>
            </a:pPr>
            <a:endParaRPr sz="800" b="0" i="0" u="none" strike="noStrike" cap="none">
              <a:solidFill>
                <a:schemeClr val="lt1"/>
              </a:solidFill>
              <a:latin typeface="Book Antiqua"/>
              <a:ea typeface="Book Antiqua"/>
              <a:cs typeface="Book Antiqua"/>
              <a:sym typeface="Book Antiqua"/>
            </a:endParaRPr>
          </a:p>
          <a:p>
            <a:pPr marL="547687" marR="0" lvl="0" indent="-378142" algn="l" rtl="0">
              <a:lnSpc>
                <a:spcPct val="100000"/>
              </a:lnSpc>
              <a:spcBef>
                <a:spcPts val="160"/>
              </a:spcBef>
              <a:spcAft>
                <a:spcPts val="0"/>
              </a:spcAft>
              <a:buClr>
                <a:srgbClr val="F9F9F9"/>
              </a:buClr>
              <a:buSzPts val="520"/>
              <a:buFont typeface="Noto Sans Symbols"/>
              <a:buNone/>
            </a:pPr>
            <a:endParaRPr sz="800" b="0" i="0" u="none" strike="noStrike" cap="none">
              <a:solidFill>
                <a:schemeClr val="lt1"/>
              </a:solidFill>
              <a:latin typeface="Book Antiqua"/>
              <a:ea typeface="Book Antiqua"/>
              <a:cs typeface="Book Antiqua"/>
              <a:sym typeface="Book Antiqua"/>
            </a:endParaRPr>
          </a:p>
          <a:p>
            <a:pPr marL="547687" marR="0" lvl="0" indent="-411162" algn="l" rtl="0">
              <a:lnSpc>
                <a:spcPct val="100000"/>
              </a:lnSpc>
              <a:spcBef>
                <a:spcPts val="480"/>
              </a:spcBef>
              <a:spcAft>
                <a:spcPts val="0"/>
              </a:spcAft>
              <a:buClr>
                <a:srgbClr val="F9F9F9"/>
              </a:buClr>
              <a:buSzPts val="1560"/>
              <a:buFont typeface="Noto Sans Symbols"/>
              <a:buChar char="▣"/>
            </a:pPr>
            <a:r>
              <a:rPr lang="en-US" sz="2400">
                <a:latin typeface="Times New Roman"/>
                <a:ea typeface="Times New Roman"/>
                <a:cs typeface="Times New Roman"/>
                <a:sym typeface="Times New Roman"/>
              </a:rPr>
              <a:t>Another type of definition emphasizes intention, influence, and understands communication as persuasion, that is, persuasion. These definitions primarily emphasize the role of humans and exclude other beings or machines and all forms of non-verbal communication from the communication process. Communication is primarily defined as a process by which an individual (the communicator) conveys stimuli (usually verbal) to change the behavior of others (the audience).</a:t>
            </a:r>
            <a:endParaRPr sz="2400" b="0" i="0" u="none" strike="noStrike" cap="none">
              <a:solidFill>
                <a:schemeClr val="lt1"/>
              </a:solidFill>
              <a:latin typeface="Book Antiqua"/>
              <a:ea typeface="Book Antiqua"/>
              <a:cs typeface="Book Antiqua"/>
              <a:sym typeface="Book Antiqua"/>
            </a:endParaRPr>
          </a:p>
          <a:p>
            <a:pPr marL="547687" marR="0" lvl="0" indent="-378142" algn="l" rtl="0">
              <a:lnSpc>
                <a:spcPct val="100000"/>
              </a:lnSpc>
              <a:spcBef>
                <a:spcPts val="160"/>
              </a:spcBef>
              <a:spcAft>
                <a:spcPts val="0"/>
              </a:spcAft>
              <a:buClr>
                <a:srgbClr val="F9F9F9"/>
              </a:buClr>
              <a:buSzPts val="520"/>
              <a:buFont typeface="Noto Sans Symbols"/>
              <a:buNone/>
            </a:pPr>
            <a:endParaRPr sz="800" b="0" i="0" u="none" strike="noStrike" cap="none">
              <a:solidFill>
                <a:schemeClr val="lt1"/>
              </a:solidFill>
              <a:latin typeface="Book Antiqua"/>
              <a:ea typeface="Book Antiqua"/>
              <a:cs typeface="Book Antiqua"/>
              <a:sym typeface="Book Antiqua"/>
            </a:endParaRPr>
          </a:p>
          <a:p>
            <a:pPr marL="547688" marR="0" lvl="0" indent="-378142" algn="l" rtl="0">
              <a:spcBef>
                <a:spcPts val="160"/>
              </a:spcBef>
              <a:spcAft>
                <a:spcPts val="0"/>
              </a:spcAft>
              <a:buClr>
                <a:srgbClr val="F9F9F9"/>
              </a:buClr>
              <a:buSzPts val="520"/>
              <a:buFont typeface="Noto Sans Symbols"/>
              <a:buNone/>
            </a:pPr>
            <a:endParaRPr sz="800" b="0" i="0" u="none">
              <a:solidFill>
                <a:schemeClr val="lt1"/>
              </a:solidFill>
              <a:latin typeface="Book Antiqua"/>
              <a:ea typeface="Book Antiqua"/>
              <a:cs typeface="Book Antiqua"/>
              <a:sym typeface="Book Antiqu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5"/>
          <p:cNvSpPr txBox="1">
            <a:spLocks noGrp="1"/>
          </p:cNvSpPr>
          <p:nvPr>
            <p:ph type="body" idx="1"/>
          </p:nvPr>
        </p:nvSpPr>
        <p:spPr>
          <a:xfrm>
            <a:off x="107950" y="333375"/>
            <a:ext cx="8578850" cy="4708525"/>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0"/>
              </a:spcBef>
              <a:spcAft>
                <a:spcPts val="0"/>
              </a:spcAft>
              <a:buClr>
                <a:srgbClr val="F9F9F9"/>
              </a:buClr>
              <a:buSzPts val="1820"/>
              <a:buFont typeface="Noto Sans Symbols"/>
              <a:buChar char="▣"/>
            </a:pPr>
            <a:r>
              <a:rPr lang="en-US">
                <a:latin typeface="Times New Roman"/>
                <a:ea typeface="Times New Roman"/>
                <a:cs typeface="Times New Roman"/>
                <a:sym typeface="Times New Roman"/>
              </a:rPr>
              <a:t>For a certain number of theoreticians, communication is seen as a process of transmitting information, which means not only verbal and written speech, but also all human behavior.</a:t>
            </a:r>
            <a:endParaRPr sz="2800" b="0" i="0" u="none">
              <a:solidFill>
                <a:schemeClr val="lt1"/>
              </a:solidFill>
              <a:latin typeface="Book Antiqua"/>
              <a:ea typeface="Book Antiqua"/>
              <a:cs typeface="Book Antiqua"/>
              <a:sym typeface="Book Antiqua"/>
            </a:endParaRPr>
          </a:p>
          <a:p>
            <a:pPr marL="547687" marR="0" lvl="0" indent="-374014" algn="l" rtl="0">
              <a:lnSpc>
                <a:spcPct val="100000"/>
              </a:lnSpc>
              <a:spcBef>
                <a:spcPts val="180"/>
              </a:spcBef>
              <a:spcAft>
                <a:spcPts val="0"/>
              </a:spcAft>
              <a:buClr>
                <a:srgbClr val="F9F9F9"/>
              </a:buClr>
              <a:buSzPts val="585"/>
              <a:buFont typeface="Noto Sans Symbols"/>
              <a:buNone/>
            </a:pPr>
            <a:endParaRPr sz="900" b="0" i="0" u="none">
              <a:solidFill>
                <a:schemeClr val="lt1"/>
              </a:solidFill>
              <a:latin typeface="Book Antiqua"/>
              <a:ea typeface="Book Antiqua"/>
              <a:cs typeface="Book Antiqua"/>
              <a:sym typeface="Book Antiqua"/>
            </a:endParaRPr>
          </a:p>
          <a:p>
            <a:pPr marL="547687" marR="0" lvl="0" indent="-411162" algn="l" rtl="0">
              <a:lnSpc>
                <a:spcPct val="100000"/>
              </a:lnSpc>
              <a:spcBef>
                <a:spcPts val="560"/>
              </a:spcBef>
              <a:spcAft>
                <a:spcPts val="0"/>
              </a:spcAft>
              <a:buClr>
                <a:srgbClr val="F9F9F9"/>
              </a:buClr>
              <a:buSzPts val="1820"/>
              <a:buFont typeface="Noto Sans Symbols"/>
              <a:buChar char="▣"/>
            </a:pPr>
            <a:r>
              <a:rPr lang="en-US">
                <a:latin typeface="Times New Roman"/>
                <a:ea typeface="Times New Roman"/>
                <a:cs typeface="Times New Roman"/>
                <a:sym typeface="Times New Roman"/>
              </a:rPr>
              <a:t>Systemic theories view communication as interaction. It is considered that communication is a process through which individuals in mutual relations, groups, organizations and societies create, transmit and use information in order to convey it to the environment and to each other.</a:t>
            </a:r>
            <a:endParaRPr sz="2800" b="0" i="0" u="none">
              <a:solidFill>
                <a:schemeClr val="lt1"/>
              </a:solidFill>
              <a:latin typeface="Book Antiqua"/>
              <a:ea typeface="Book Antiqua"/>
              <a:cs typeface="Book Antiqua"/>
              <a:sym typeface="Book Antiqua"/>
            </a:endParaRPr>
          </a:p>
          <a:p>
            <a:pPr marL="547687" marR="0" lvl="0" indent="-295592" algn="l" rtl="0">
              <a:lnSpc>
                <a:spcPct val="100000"/>
              </a:lnSpc>
              <a:spcBef>
                <a:spcPts val="560"/>
              </a:spcBef>
              <a:spcAft>
                <a:spcPts val="0"/>
              </a:spcAft>
              <a:buClr>
                <a:srgbClr val="F9F9F9"/>
              </a:buClr>
              <a:buSzPts val="1820"/>
              <a:buFont typeface="Noto Sans Symbols"/>
              <a:buNone/>
            </a:pPr>
            <a:endParaRPr sz="2800" b="0" i="1" u="sng">
              <a:solidFill>
                <a:schemeClr val="lt1"/>
              </a:solidFill>
              <a:latin typeface="Book Antiqua"/>
              <a:ea typeface="Book Antiqua"/>
              <a:cs typeface="Book Antiqua"/>
              <a:sym typeface="Book Antiqua"/>
            </a:endParaRPr>
          </a:p>
          <a:p>
            <a:pPr marL="547687" marR="0" lvl="0" indent="-411162" algn="l" rtl="0">
              <a:lnSpc>
                <a:spcPct val="100000"/>
              </a:lnSpc>
              <a:spcBef>
                <a:spcPts val="560"/>
              </a:spcBef>
              <a:spcAft>
                <a:spcPts val="0"/>
              </a:spcAft>
              <a:buClr>
                <a:srgbClr val="F9F9F9"/>
              </a:buClr>
              <a:buSzPts val="1820"/>
              <a:buFont typeface="Noto Sans Symbols"/>
              <a:buChar char="▣"/>
            </a:pPr>
            <a:r>
              <a:rPr lang="en-US" b="1">
                <a:latin typeface="Times New Roman"/>
                <a:ea typeface="Times New Roman"/>
                <a:cs typeface="Times New Roman"/>
                <a:sym typeface="Times New Roman"/>
              </a:rPr>
              <a:t>The essence of a human being is to communicate and for others to communicate with him.</a:t>
            </a:r>
            <a:endParaRPr sz="2800" b="1" i="0" u="none">
              <a:solidFill>
                <a:schemeClr val="lt1"/>
              </a:solidFill>
              <a:latin typeface="Book Antiqua"/>
              <a:ea typeface="Book Antiqua"/>
              <a:cs typeface="Book Antiqua"/>
              <a:sym typeface="Book Antiqua"/>
            </a:endParaRPr>
          </a:p>
          <a:p>
            <a:pPr marL="547688" marR="0" lvl="0" indent="-295592" algn="l" rtl="0">
              <a:spcBef>
                <a:spcPts val="560"/>
              </a:spcBef>
              <a:spcAft>
                <a:spcPts val="0"/>
              </a:spcAft>
              <a:buClr>
                <a:srgbClr val="F9F9F9"/>
              </a:buClr>
              <a:buSzPts val="1820"/>
              <a:buFont typeface="Noto Sans Symbols"/>
              <a:buNone/>
            </a:pPr>
            <a:endParaRPr sz="2800" b="1" i="0" u="none">
              <a:solidFill>
                <a:schemeClr val="lt1"/>
              </a:solidFill>
              <a:latin typeface="Book Antiqua"/>
              <a:ea typeface="Book Antiqua"/>
              <a:cs typeface="Book Antiqua"/>
              <a:sym typeface="Book Antiqu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6"/>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endParaRPr sz="4100" b="1">
              <a:solidFill>
                <a:srgbClr val="8CAADD"/>
              </a:solidFill>
              <a:latin typeface="Lucida Sans"/>
              <a:ea typeface="Lucida Sans"/>
              <a:cs typeface="Lucida Sans"/>
              <a:sym typeface="Lucida Sans"/>
            </a:endParaRPr>
          </a:p>
        </p:txBody>
      </p:sp>
      <p:sp>
        <p:nvSpPr>
          <p:cNvPr id="121" name="Google Shape;121;p6"/>
          <p:cNvSpPr txBox="1">
            <a:spLocks noGrp="1"/>
          </p:cNvSpPr>
          <p:nvPr>
            <p:ph type="body" idx="1"/>
          </p:nvPr>
        </p:nvSpPr>
        <p:spPr>
          <a:xfrm>
            <a:off x="457200" y="1773237"/>
            <a:ext cx="8229600" cy="4708525"/>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0"/>
              </a:spcBef>
              <a:spcAft>
                <a:spcPts val="0"/>
              </a:spcAft>
              <a:buClr>
                <a:srgbClr val="F9F9F9"/>
              </a:buClr>
              <a:buSzPts val="1950"/>
              <a:buFont typeface="Noto Sans Symbols"/>
              <a:buChar char="▣"/>
            </a:pPr>
            <a:r>
              <a:rPr lang="en-US" sz="3000">
                <a:latin typeface="Times New Roman"/>
                <a:ea typeface="Times New Roman"/>
                <a:cs typeface="Times New Roman"/>
                <a:sym typeface="Times New Roman"/>
              </a:rPr>
              <a:t>Man is a being of communication</a:t>
            </a:r>
            <a:r>
              <a:rPr lang="en-US" sz="3000" b="0" i="0" u="none">
                <a:solidFill>
                  <a:schemeClr val="lt1"/>
                </a:solidFill>
                <a:latin typeface="Book Antiqua"/>
                <a:ea typeface="Book Antiqua"/>
                <a:cs typeface="Book Antiqua"/>
                <a:sym typeface="Book Antiqua"/>
              </a:rPr>
              <a:t>:</a:t>
            </a:r>
            <a:endParaRPr/>
          </a:p>
          <a:p>
            <a:pPr marL="547687" marR="0" lvl="0" indent="-411162" algn="l" rtl="0">
              <a:lnSpc>
                <a:spcPct val="100000"/>
              </a:lnSpc>
              <a:spcBef>
                <a:spcPts val="600"/>
              </a:spcBef>
              <a:spcAft>
                <a:spcPts val="0"/>
              </a:spcAft>
              <a:buClr>
                <a:srgbClr val="F9F9F9"/>
              </a:buClr>
              <a:buSzPts val="1950"/>
              <a:buFont typeface="Noto Sans Symbols"/>
              <a:buNone/>
            </a:pPr>
            <a:r>
              <a:rPr lang="en-US" sz="3000">
                <a:latin typeface="Times New Roman"/>
                <a:ea typeface="Times New Roman"/>
                <a:cs typeface="Times New Roman"/>
                <a:sym typeface="Times New Roman"/>
              </a:rPr>
              <a:t>History of mankind = history of communication</a:t>
            </a:r>
            <a:endParaRPr/>
          </a:p>
          <a:p>
            <a:pPr marL="547687" marR="0" lvl="0" indent="-411162" algn="l" rtl="0">
              <a:lnSpc>
                <a:spcPct val="100000"/>
              </a:lnSpc>
              <a:spcBef>
                <a:spcPts val="600"/>
              </a:spcBef>
              <a:spcAft>
                <a:spcPts val="0"/>
              </a:spcAft>
              <a:buClr>
                <a:srgbClr val="F9F9F9"/>
              </a:buClr>
              <a:buSzPts val="1950"/>
              <a:buFont typeface="Noto Sans Symbols"/>
              <a:buNone/>
            </a:pPr>
            <a:endParaRPr sz="3000" b="0" i="0" u="none">
              <a:solidFill>
                <a:schemeClr val="lt1"/>
              </a:solidFill>
              <a:latin typeface="Book Antiqua"/>
              <a:ea typeface="Book Antiqua"/>
              <a:cs typeface="Book Antiqua"/>
              <a:sym typeface="Book Antiqua"/>
            </a:endParaRPr>
          </a:p>
          <a:p>
            <a:pPr marL="547687" marR="0" lvl="0" indent="-411162" algn="l" rtl="0">
              <a:lnSpc>
                <a:spcPct val="100000"/>
              </a:lnSpc>
              <a:spcBef>
                <a:spcPts val="600"/>
              </a:spcBef>
              <a:spcAft>
                <a:spcPts val="0"/>
              </a:spcAft>
              <a:buClr>
                <a:srgbClr val="F9F9F9"/>
              </a:buClr>
              <a:buSzPts val="1950"/>
              <a:buFont typeface="Noto Sans Symbols"/>
              <a:buChar char="▣"/>
            </a:pPr>
            <a:r>
              <a:rPr lang="en-US" sz="3000">
                <a:latin typeface="Times New Roman"/>
                <a:ea typeface="Times New Roman"/>
                <a:cs typeface="Times New Roman"/>
                <a:sym typeface="Times New Roman"/>
              </a:rPr>
              <a:t>Root</a:t>
            </a:r>
            <a:r>
              <a:rPr lang="en-US" sz="3000" b="0" i="0" u="none">
                <a:solidFill>
                  <a:schemeClr val="lt1"/>
                </a:solidFill>
                <a:latin typeface="Book Antiqua"/>
                <a:ea typeface="Book Antiqua"/>
                <a:cs typeface="Book Antiqua"/>
                <a:sym typeface="Book Antiqua"/>
              </a:rPr>
              <a:t>:</a:t>
            </a:r>
            <a:endParaRPr/>
          </a:p>
          <a:p>
            <a:pPr marL="547687" marR="0" lvl="0" indent="-411162" algn="l" rtl="0">
              <a:lnSpc>
                <a:spcPct val="100000"/>
              </a:lnSpc>
              <a:spcBef>
                <a:spcPts val="600"/>
              </a:spcBef>
              <a:spcAft>
                <a:spcPts val="0"/>
              </a:spcAft>
              <a:buClr>
                <a:srgbClr val="F9F9F9"/>
              </a:buClr>
              <a:buSzPts val="1950"/>
              <a:buFont typeface="Noto Sans Symbols"/>
              <a:buNone/>
            </a:pPr>
            <a:r>
              <a:rPr lang="en-US" sz="3000">
                <a:latin typeface="Times New Roman"/>
                <a:ea typeface="Times New Roman"/>
                <a:cs typeface="Times New Roman"/>
                <a:sym typeface="Times New Roman"/>
              </a:rPr>
              <a:t>Adaptation to the environment is a condition of survival. There is no adaptation to the environment without communication with the environment.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7"/>
          <p:cNvSpPr txBox="1">
            <a:spLocks noGrp="1"/>
          </p:cNvSpPr>
          <p:nvPr>
            <p:ph type="title" idx="4294967295"/>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FF0000"/>
              </a:buClr>
              <a:buSzPts val="4100"/>
              <a:buFont typeface="Lucida Sans"/>
              <a:buNone/>
            </a:pPr>
            <a:r>
              <a:rPr lang="en-US">
                <a:solidFill>
                  <a:srgbClr val="FF0000"/>
                </a:solidFill>
              </a:rPr>
              <a:t>History of communication</a:t>
            </a:r>
            <a:endParaRPr sz="4100" b="1" i="0" u="none" strike="noStrike" cap="none">
              <a:solidFill>
                <a:srgbClr val="FF0000"/>
              </a:solidFill>
              <a:latin typeface="Lucida Sans"/>
              <a:ea typeface="Lucida Sans"/>
              <a:cs typeface="Lucida Sans"/>
              <a:sym typeface="Lucida Sans"/>
            </a:endParaRPr>
          </a:p>
        </p:txBody>
      </p:sp>
      <p:sp>
        <p:nvSpPr>
          <p:cNvPr id="127" name="Google Shape;127;p7"/>
          <p:cNvSpPr txBox="1">
            <a:spLocks noGrp="1"/>
          </p:cNvSpPr>
          <p:nvPr>
            <p:ph type="body" idx="1"/>
          </p:nvPr>
        </p:nvSpPr>
        <p:spPr>
          <a:xfrm>
            <a:off x="590550" y="1600200"/>
            <a:ext cx="8229600" cy="4708525"/>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560"/>
              </a:spcBef>
              <a:spcAft>
                <a:spcPts val="0"/>
              </a:spcAft>
              <a:buSzPts val="1820"/>
              <a:buChar char="▣"/>
            </a:pPr>
            <a:r>
              <a:rPr lang="en-US">
                <a:latin typeface="Times New Roman"/>
                <a:ea typeface="Times New Roman"/>
                <a:cs typeface="Times New Roman"/>
                <a:sym typeface="Times New Roman"/>
              </a:rPr>
              <a:t>The history of communication dates back to the earliest forms of life.</a:t>
            </a:r>
            <a:endParaRPr>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SzPts val="1820"/>
              <a:buChar char="▣"/>
            </a:pPr>
            <a:r>
              <a:rPr lang="en-US">
                <a:latin typeface="Times New Roman"/>
                <a:ea typeface="Times New Roman"/>
                <a:cs typeface="Times New Roman"/>
                <a:sym typeface="Times New Roman"/>
              </a:rPr>
              <a:t>In the beginning, it took place predominantly non-verbally</a:t>
            </a:r>
            <a:endParaRPr>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SzPts val="1820"/>
              <a:buChar char="▣"/>
            </a:pPr>
            <a:r>
              <a:rPr lang="en-US">
                <a:latin typeface="Times New Roman"/>
                <a:ea typeface="Times New Roman"/>
                <a:cs typeface="Times New Roman"/>
                <a:sym typeface="Times New Roman"/>
              </a:rPr>
              <a:t>Human communication advanced with speech about 200,000 years ago.</a:t>
            </a:r>
            <a:endParaRPr>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SzPts val="1820"/>
              <a:buChar char="▣"/>
            </a:pPr>
            <a:r>
              <a:rPr lang="en-US">
                <a:latin typeface="Times New Roman"/>
                <a:ea typeface="Times New Roman"/>
                <a:cs typeface="Times New Roman"/>
                <a:sym typeface="Times New Roman"/>
              </a:rPr>
              <a:t>Symbols were invented about 30,000 years ago, and letters about 7,000 years ago.</a:t>
            </a:r>
            <a:endParaRPr>
              <a:latin typeface="Times New Roman"/>
              <a:ea typeface="Times New Roman"/>
              <a:cs typeface="Times New Roman"/>
              <a:sym typeface="Times New Roman"/>
            </a:endParaRPr>
          </a:p>
          <a:p>
            <a:pPr marL="0" marR="0" lvl="0" indent="0" algn="l" rtl="0">
              <a:lnSpc>
                <a:spcPct val="100000"/>
              </a:lnSpc>
              <a:spcBef>
                <a:spcPts val="560"/>
              </a:spcBef>
              <a:spcAft>
                <a:spcPts val="0"/>
              </a:spcAft>
              <a:buNone/>
            </a:pPr>
            <a:endParaRPr>
              <a:latin typeface="Times New Roman"/>
              <a:ea typeface="Times New Roman"/>
              <a:cs typeface="Times New Roman"/>
              <a:sym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8"/>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endParaRPr sz="4100" b="1">
              <a:solidFill>
                <a:srgbClr val="8CAADD"/>
              </a:solidFill>
              <a:latin typeface="Lucida Sans"/>
              <a:ea typeface="Lucida Sans"/>
              <a:cs typeface="Lucida Sans"/>
              <a:sym typeface="Lucida Sans"/>
            </a:endParaRPr>
          </a:p>
        </p:txBody>
      </p:sp>
      <p:sp>
        <p:nvSpPr>
          <p:cNvPr id="133" name="Google Shape;133;p8"/>
          <p:cNvSpPr txBox="1">
            <a:spLocks noGrp="1"/>
          </p:cNvSpPr>
          <p:nvPr>
            <p:ph type="body" idx="1"/>
          </p:nvPr>
        </p:nvSpPr>
        <p:spPr>
          <a:xfrm>
            <a:off x="457200" y="1600200"/>
            <a:ext cx="8229600" cy="4708525"/>
          </a:xfrm>
          <a:prstGeom prst="rect">
            <a:avLst/>
          </a:prstGeom>
          <a:noFill/>
          <a:ln>
            <a:noFill/>
          </a:ln>
        </p:spPr>
        <p:txBody>
          <a:bodyPr spcFirstLastPara="1" wrap="square" lIns="91425" tIns="45700" rIns="91425" bIns="45700" anchor="t" anchorCtr="0">
            <a:noAutofit/>
          </a:bodyPr>
          <a:lstStyle/>
          <a:p>
            <a:pPr marL="547687" marR="0" lvl="0" indent="-411162" algn="l" rtl="0">
              <a:lnSpc>
                <a:spcPct val="100000"/>
              </a:lnSpc>
              <a:spcBef>
                <a:spcPts val="0"/>
              </a:spcBef>
              <a:spcAft>
                <a:spcPts val="0"/>
              </a:spcAft>
              <a:buClr>
                <a:srgbClr val="F9F9F9"/>
              </a:buClr>
              <a:buSzPts val="1820"/>
              <a:buFont typeface="Noto Sans Symbols"/>
              <a:buChar char="▣"/>
            </a:pPr>
            <a:r>
              <a:rPr lang="en-US">
                <a:latin typeface="Times New Roman"/>
                <a:ea typeface="Times New Roman"/>
                <a:cs typeface="Times New Roman"/>
                <a:sym typeface="Times New Roman"/>
              </a:rPr>
              <a:t>Don't forget</a:t>
            </a:r>
            <a:r>
              <a:rPr lang="en-US" sz="2800" b="0" i="0" u="none">
                <a:solidFill>
                  <a:schemeClr val="lt1"/>
                </a:solidFill>
                <a:latin typeface="Book Antiqua"/>
                <a:ea typeface="Book Antiqua"/>
                <a:cs typeface="Book Antiqua"/>
                <a:sym typeface="Book Antiqua"/>
              </a:rPr>
              <a:t>:</a:t>
            </a:r>
            <a:endParaRPr/>
          </a:p>
          <a:p>
            <a:pPr marL="547687" marR="0" lvl="0" indent="-411162" algn="l" rtl="0">
              <a:lnSpc>
                <a:spcPct val="100000"/>
              </a:lnSpc>
              <a:spcBef>
                <a:spcPts val="560"/>
              </a:spcBef>
              <a:spcAft>
                <a:spcPts val="0"/>
              </a:spcAft>
              <a:buClr>
                <a:srgbClr val="F9F9F9"/>
              </a:buClr>
              <a:buSzPts val="1820"/>
              <a:buFont typeface="Noto Sans Symbols"/>
              <a:buNone/>
            </a:pPr>
            <a:r>
              <a:rPr lang="en-US">
                <a:latin typeface="Times New Roman"/>
                <a:ea typeface="Times New Roman"/>
                <a:cs typeface="Times New Roman"/>
                <a:sym typeface="Times New Roman"/>
              </a:rPr>
              <a:t>Interpersonal communication is never just the transfer of information, but also emotions, attitudes, thoughts, beliefs, desires, intentions...</a:t>
            </a:r>
            <a:endParaRPr sz="2800" b="0" i="0" u="none">
              <a:solidFill>
                <a:schemeClr val="lt1"/>
              </a:solidFill>
              <a:latin typeface="Times New Roman"/>
              <a:ea typeface="Times New Roman"/>
              <a:cs typeface="Times New Roman"/>
              <a:sym typeface="Times New Roman"/>
            </a:endParaRPr>
          </a:p>
          <a:p>
            <a:pPr marL="547687" marR="0" lvl="0" indent="-411162" algn="l" rtl="0">
              <a:lnSpc>
                <a:spcPct val="100000"/>
              </a:lnSpc>
              <a:spcBef>
                <a:spcPts val="560"/>
              </a:spcBef>
              <a:spcAft>
                <a:spcPts val="0"/>
              </a:spcAft>
              <a:buClr>
                <a:srgbClr val="F9F9F9"/>
              </a:buClr>
              <a:buSzPts val="1820"/>
              <a:buFont typeface="Noto Sans Symbols"/>
              <a:buNone/>
            </a:pPr>
            <a:endParaRPr sz="2800" b="0" i="0" u="none">
              <a:solidFill>
                <a:schemeClr val="lt1"/>
              </a:solidFill>
              <a:latin typeface="Book Antiqua"/>
              <a:ea typeface="Book Antiqua"/>
              <a:cs typeface="Book Antiqua"/>
              <a:sym typeface="Book Antiqua"/>
            </a:endParaRPr>
          </a:p>
          <a:p>
            <a:pPr marL="547687" marR="0" lvl="0" indent="-411162" algn="l" rtl="0">
              <a:lnSpc>
                <a:spcPct val="100000"/>
              </a:lnSpc>
              <a:spcBef>
                <a:spcPts val="560"/>
              </a:spcBef>
              <a:spcAft>
                <a:spcPts val="0"/>
              </a:spcAft>
              <a:buClr>
                <a:srgbClr val="F9F9F9"/>
              </a:buClr>
              <a:buSzPts val="1820"/>
              <a:buFont typeface="Noto Sans Symbols"/>
              <a:buChar char="▣"/>
            </a:pPr>
            <a:r>
              <a:rPr lang="en-US">
                <a:latin typeface="Times New Roman"/>
                <a:ea typeface="Times New Roman"/>
                <a:cs typeface="Times New Roman"/>
                <a:sym typeface="Times New Roman"/>
              </a:rPr>
              <a:t>Imperative</a:t>
            </a:r>
            <a:r>
              <a:rPr lang="en-US" sz="2800" b="0" i="0" u="none">
                <a:solidFill>
                  <a:schemeClr val="lt1"/>
                </a:solidFill>
                <a:latin typeface="Book Antiqua"/>
                <a:ea typeface="Book Antiqua"/>
                <a:cs typeface="Book Antiqua"/>
                <a:sym typeface="Book Antiqua"/>
              </a:rPr>
              <a:t>:</a:t>
            </a:r>
            <a:endParaRPr/>
          </a:p>
          <a:p>
            <a:pPr marL="547687" marR="0" lvl="0" indent="-411162" algn="l" rtl="0">
              <a:lnSpc>
                <a:spcPct val="100000"/>
              </a:lnSpc>
              <a:spcBef>
                <a:spcPts val="560"/>
              </a:spcBef>
              <a:spcAft>
                <a:spcPts val="0"/>
              </a:spcAft>
              <a:buClr>
                <a:srgbClr val="F9F9F9"/>
              </a:buClr>
              <a:buSzPts val="1820"/>
              <a:buFont typeface="Noto Sans Symbols"/>
              <a:buNone/>
            </a:pPr>
            <a:r>
              <a:rPr lang="en-US">
                <a:latin typeface="Times New Roman"/>
                <a:ea typeface="Times New Roman"/>
                <a:cs typeface="Times New Roman"/>
                <a:sym typeface="Times New Roman"/>
              </a:rPr>
              <a:t>You cannot be successful in medicine if you are not a good communicator!</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9"/>
          <p:cNvSpPr txBox="1">
            <a:spLocks noGrp="1"/>
          </p:cNvSpPr>
          <p:nvPr>
            <p:ph type="title"/>
          </p:nvPr>
        </p:nvSpPr>
        <p:spPr>
          <a:xfrm>
            <a:off x="457200" y="274637"/>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endParaRPr sz="4100" b="1">
              <a:solidFill>
                <a:srgbClr val="8CAADD"/>
              </a:solidFill>
              <a:latin typeface="Lucida Sans"/>
              <a:ea typeface="Lucida Sans"/>
              <a:cs typeface="Lucida Sans"/>
              <a:sym typeface="Lucida Sans"/>
            </a:endParaRPr>
          </a:p>
        </p:txBody>
      </p:sp>
      <p:sp>
        <p:nvSpPr>
          <p:cNvPr id="139" name="Google Shape;139;p9"/>
          <p:cNvSpPr txBox="1">
            <a:spLocks noGrp="1"/>
          </p:cNvSpPr>
          <p:nvPr>
            <p:ph type="body" idx="1"/>
          </p:nvPr>
        </p:nvSpPr>
        <p:spPr>
          <a:xfrm>
            <a:off x="457200" y="1600200"/>
            <a:ext cx="8229600" cy="4708525"/>
          </a:xfrm>
          <a:prstGeom prst="rect">
            <a:avLst/>
          </a:prstGeom>
          <a:noFill/>
          <a:ln>
            <a:noFill/>
          </a:ln>
        </p:spPr>
        <p:txBody>
          <a:bodyPr spcFirstLastPara="1" wrap="square" lIns="91425" tIns="45700" rIns="91425" bIns="45700" anchor="t" anchorCtr="0">
            <a:noAutofit/>
          </a:bodyPr>
          <a:lstStyle/>
          <a:p>
            <a:pPr marL="547687" marR="0" lvl="0" indent="-411162" algn="just" rtl="0">
              <a:lnSpc>
                <a:spcPct val="115000"/>
              </a:lnSpc>
              <a:spcBef>
                <a:spcPts val="0"/>
              </a:spcBef>
              <a:spcAft>
                <a:spcPts val="0"/>
              </a:spcAft>
              <a:buClr>
                <a:srgbClr val="F9F9F9"/>
              </a:buClr>
              <a:buSzPts val="1300"/>
              <a:buFont typeface="Noto Sans Symbols"/>
              <a:buChar char="▣"/>
            </a:pPr>
            <a:r>
              <a:rPr lang="en-US" sz="2000">
                <a:latin typeface="Times New Roman"/>
                <a:ea typeface="Times New Roman"/>
                <a:cs typeface="Times New Roman"/>
                <a:sym typeface="Times New Roman"/>
              </a:rPr>
              <a:t>In order to perform the very act of communication, several basic elements are needed:</a:t>
            </a:r>
            <a:endParaRPr sz="2000" b="0" i="0" u="none">
              <a:solidFill>
                <a:schemeClr val="lt1"/>
              </a:solidFill>
              <a:latin typeface="Calibri"/>
              <a:ea typeface="Calibri"/>
              <a:cs typeface="Calibri"/>
              <a:sym typeface="Calibri"/>
            </a:endParaRPr>
          </a:p>
          <a:p>
            <a:pPr marL="547687" marR="0" lvl="0" indent="-411162" algn="just" rtl="0">
              <a:lnSpc>
                <a:spcPct val="115000"/>
              </a:lnSpc>
              <a:spcBef>
                <a:spcPts val="1400"/>
              </a:spcBef>
              <a:spcAft>
                <a:spcPts val="0"/>
              </a:spcAft>
              <a:buClr>
                <a:srgbClr val="F9F9F9"/>
              </a:buClr>
              <a:buSzPts val="1300"/>
              <a:buFont typeface="Times New Roman"/>
              <a:buAutoNum type="arabicPeriod"/>
            </a:pPr>
            <a:r>
              <a:rPr lang="en-US" sz="2000" b="1">
                <a:latin typeface="Times New Roman"/>
                <a:ea typeface="Times New Roman"/>
                <a:cs typeface="Times New Roman"/>
                <a:sym typeface="Times New Roman"/>
              </a:rPr>
              <a:t>Sender, initiator or communicator</a:t>
            </a:r>
            <a:endParaRPr sz="2000" b="0" i="0" u="none">
              <a:solidFill>
                <a:schemeClr val="lt1"/>
              </a:solidFill>
              <a:latin typeface="Calibri"/>
              <a:ea typeface="Calibri"/>
              <a:cs typeface="Calibri"/>
              <a:sym typeface="Calibri"/>
            </a:endParaRPr>
          </a:p>
          <a:p>
            <a:pPr marL="547687" marR="0" lvl="0" indent="-411162" algn="just" rtl="0">
              <a:lnSpc>
                <a:spcPct val="115000"/>
              </a:lnSpc>
              <a:spcBef>
                <a:spcPts val="400"/>
              </a:spcBef>
              <a:spcAft>
                <a:spcPts val="0"/>
              </a:spcAft>
              <a:buClr>
                <a:srgbClr val="F9F9F9"/>
              </a:buClr>
              <a:buSzPts val="1300"/>
              <a:buFont typeface="Times New Roman"/>
              <a:buAutoNum type="arabicPeriod"/>
            </a:pPr>
            <a:r>
              <a:rPr lang="en-US" sz="2000" b="1">
                <a:latin typeface="Times New Roman"/>
                <a:ea typeface="Times New Roman"/>
                <a:cs typeface="Times New Roman"/>
                <a:sym typeface="Times New Roman"/>
              </a:rPr>
              <a:t>Addressee or recipient</a:t>
            </a:r>
            <a:endParaRPr sz="2000" b="0" i="0" u="none">
              <a:solidFill>
                <a:schemeClr val="lt1"/>
              </a:solidFill>
              <a:latin typeface="Calibri"/>
              <a:ea typeface="Calibri"/>
              <a:cs typeface="Calibri"/>
              <a:sym typeface="Calibri"/>
            </a:endParaRPr>
          </a:p>
          <a:p>
            <a:pPr marL="547687" lvl="0" indent="-419417" algn="just" rtl="0">
              <a:lnSpc>
                <a:spcPct val="115000"/>
              </a:lnSpc>
              <a:spcBef>
                <a:spcPts val="400"/>
              </a:spcBef>
              <a:spcAft>
                <a:spcPts val="0"/>
              </a:spcAft>
              <a:buSzPts val="1300"/>
              <a:buFont typeface="Times New Roman"/>
              <a:buAutoNum type="arabicPeriod"/>
            </a:pPr>
            <a:r>
              <a:rPr lang="en-US" sz="2000" b="1">
                <a:latin typeface="Times New Roman"/>
                <a:ea typeface="Times New Roman"/>
                <a:cs typeface="Times New Roman"/>
                <a:sym typeface="Times New Roman"/>
              </a:rPr>
              <a:t>The code is the language (e.g. Serbian, English, Danish, but also slang, technical language)</a:t>
            </a:r>
            <a:endParaRPr sz="2000" b="0" i="0" u="none">
              <a:solidFill>
                <a:schemeClr val="lt1"/>
              </a:solidFill>
              <a:latin typeface="Calibri"/>
              <a:ea typeface="Calibri"/>
              <a:cs typeface="Calibri"/>
              <a:sym typeface="Calibri"/>
            </a:endParaRPr>
          </a:p>
          <a:p>
            <a:pPr marL="547687" marR="0" lvl="0" indent="-411162" algn="just" rtl="0">
              <a:lnSpc>
                <a:spcPct val="115000"/>
              </a:lnSpc>
              <a:spcBef>
                <a:spcPts val="400"/>
              </a:spcBef>
              <a:spcAft>
                <a:spcPts val="0"/>
              </a:spcAft>
              <a:buClr>
                <a:srgbClr val="F9F9F9"/>
              </a:buClr>
              <a:buSzPts val="1300"/>
              <a:buFont typeface="Times New Roman"/>
              <a:buAutoNum type="arabicPeriod"/>
            </a:pPr>
            <a:r>
              <a:rPr lang="en-US" sz="2000">
                <a:latin typeface="Times New Roman"/>
                <a:ea typeface="Times New Roman"/>
                <a:cs typeface="Times New Roman"/>
                <a:sym typeface="Times New Roman"/>
              </a:rPr>
              <a:t>Way or means, ie. the channel through which it is transmitted (language, body language, touch...)</a:t>
            </a:r>
            <a:endParaRPr sz="2000" b="0" i="0" u="none">
              <a:solidFill>
                <a:schemeClr val="lt1"/>
              </a:solidFill>
              <a:latin typeface="Calibri"/>
              <a:ea typeface="Calibri"/>
              <a:cs typeface="Calibri"/>
              <a:sym typeface="Calibri"/>
            </a:endParaRPr>
          </a:p>
          <a:p>
            <a:pPr marL="547687" marR="0" lvl="0" indent="-411162" algn="just" rtl="0">
              <a:lnSpc>
                <a:spcPct val="115000"/>
              </a:lnSpc>
              <a:spcBef>
                <a:spcPts val="400"/>
              </a:spcBef>
              <a:spcAft>
                <a:spcPts val="0"/>
              </a:spcAft>
              <a:buClr>
                <a:srgbClr val="F9F9F9"/>
              </a:buClr>
              <a:buSzPts val="1300"/>
              <a:buFont typeface="Times New Roman"/>
              <a:buAutoNum type="arabicPeriod"/>
            </a:pPr>
            <a:r>
              <a:rPr lang="en-US" sz="2000" b="1">
                <a:latin typeface="Times New Roman"/>
                <a:ea typeface="Times New Roman"/>
                <a:cs typeface="Times New Roman"/>
                <a:sym typeface="Times New Roman"/>
              </a:rPr>
              <a:t>The message is what you want to convey (direct or indirect)</a:t>
            </a:r>
            <a:endParaRPr sz="2000" b="0" i="0" u="none">
              <a:solidFill>
                <a:schemeClr val="lt1"/>
              </a:solidFill>
              <a:latin typeface="Calibri"/>
              <a:ea typeface="Calibri"/>
              <a:cs typeface="Calibri"/>
              <a:sym typeface="Calibri"/>
            </a:endParaRPr>
          </a:p>
          <a:p>
            <a:pPr marL="547687" marR="0" lvl="0" indent="-411162" algn="just" rtl="0">
              <a:lnSpc>
                <a:spcPct val="115000"/>
              </a:lnSpc>
              <a:spcBef>
                <a:spcPts val="400"/>
              </a:spcBef>
              <a:spcAft>
                <a:spcPts val="0"/>
              </a:spcAft>
              <a:buClr>
                <a:srgbClr val="F9F9F9"/>
              </a:buClr>
              <a:buSzPts val="1300"/>
              <a:buFont typeface="Times New Roman"/>
              <a:buAutoNum type="arabicPeriod"/>
            </a:pPr>
            <a:r>
              <a:rPr lang="en-US" sz="2000">
                <a:latin typeface="Times New Roman"/>
                <a:ea typeface="Times New Roman"/>
                <a:cs typeface="Times New Roman"/>
                <a:sym typeface="Times New Roman"/>
              </a:rPr>
              <a:t>The effect of the message on the recipient.</a:t>
            </a:r>
            <a:endParaRPr sz="2000" b="0" i="0" u="none">
              <a:solidFill>
                <a:schemeClr val="lt1"/>
              </a:solidFill>
              <a:latin typeface="Calibri"/>
              <a:ea typeface="Calibri"/>
              <a:cs typeface="Calibri"/>
              <a:sym typeface="Calibri"/>
            </a:endParaRPr>
          </a:p>
          <a:p>
            <a:pPr marL="547688" marR="0" lvl="0" indent="-328613" algn="l" rtl="0">
              <a:spcBef>
                <a:spcPts val="1400"/>
              </a:spcBef>
              <a:spcAft>
                <a:spcPts val="0"/>
              </a:spcAft>
              <a:buClr>
                <a:srgbClr val="F9F9F9"/>
              </a:buClr>
              <a:buSzPts val="1300"/>
              <a:buFont typeface="Noto Sans Symbols"/>
              <a:buNone/>
            </a:pPr>
            <a:endParaRPr sz="2000" b="0" i="0" u="none">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Apex">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Apex">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1575</Words>
  <Application>Microsoft Office PowerPoint</Application>
  <PresentationFormat>On-screen Show (4:3)</PresentationFormat>
  <Paragraphs>140</Paragraphs>
  <Slides>24</Slides>
  <Notes>24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24</vt:i4>
      </vt:variant>
    </vt:vector>
  </HeadingPairs>
  <TitlesOfParts>
    <vt:vector size="32" baseType="lpstr">
      <vt:lpstr>Noto Sans Symbols</vt:lpstr>
      <vt:lpstr>Times New Roman</vt:lpstr>
      <vt:lpstr>Lucida Sans</vt:lpstr>
      <vt:lpstr>Arial</vt:lpstr>
      <vt:lpstr>Calibri</vt:lpstr>
      <vt:lpstr>Book Antiqua</vt:lpstr>
      <vt:lpstr>Apex</vt:lpstr>
      <vt:lpstr>1_Apex</vt:lpstr>
      <vt:lpstr>PowerPoint Presentation</vt:lpstr>
      <vt:lpstr>PowerPoint Presentation</vt:lpstr>
      <vt:lpstr>Basic terms</vt:lpstr>
      <vt:lpstr>PowerPoint Presentation</vt:lpstr>
      <vt:lpstr>PowerPoint Presentation</vt:lpstr>
      <vt:lpstr>PowerPoint Presentation</vt:lpstr>
      <vt:lpstr>History of communication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Basic principles of communication in the doctor-patient relationship </vt:lpstr>
      <vt:lpstr>Basic principles of communication in the doctor-patient relationship</vt:lpstr>
      <vt:lpstr>PowerPoint Presentation</vt:lpstr>
      <vt:lpstr>The concept of empathy</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Vladimir Janjic</cp:lastModifiedBy>
  <cp:revision>1</cp:revision>
  <dcterms:created xsi:type="dcterms:W3CDTF">2012-02-05T17:57:55Z</dcterms:created>
  <dcterms:modified xsi:type="dcterms:W3CDTF">2023-11-06T08:38:17Z</dcterms:modified>
</cp:coreProperties>
</file>